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6" r:id="rId3"/>
    <p:sldId id="258" r:id="rId4"/>
    <p:sldId id="259" r:id="rId5"/>
    <p:sldId id="263" r:id="rId6"/>
    <p:sldId id="261" r:id="rId7"/>
    <p:sldId id="262" r:id="rId8"/>
    <p:sldId id="260" r:id="rId9"/>
    <p:sldId id="264" r:id="rId10"/>
    <p:sldId id="265" r:id="rId11"/>
    <p:sldId id="268" r:id="rId12"/>
    <p:sldId id="267"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38E627-725C-4B30-83AA-455FA66780D1}" v="136" dt="2022-09-20T10:13:02.026"/>
    <p1510:client id="{53E64B5D-45CF-49C4-9D0E-654A49F7F140}" v="34" dt="2022-09-20T10:24:16.065"/>
    <p1510:client id="{70ABBBA3-3B8C-4957-A443-BFB6CA35DB2B}" v="55" dt="2022-09-20T04:47:37.350"/>
    <p1510:client id="{75A5D88D-F855-4261-B158-5ABFC84B2378}" v="132" dt="2022-09-20T06:55:39.721"/>
    <p1510:client id="{858679B2-EC70-4386-9501-0A8544128119}" v="26" dt="2022-09-20T10:19:34.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ore Nagarajan" userId="S::kishore.n@blockedge.io::1e2d701f-f032-457f-a015-c22c7436bac9" providerId="AD" clId="Web-{75A5D88D-F855-4261-B158-5ABFC84B2378}"/>
    <pc:docChg chg="addSld modSld addMainMaster delMainMaster">
      <pc:chgData name="Kishore Nagarajan" userId="S::kishore.n@blockedge.io::1e2d701f-f032-457f-a015-c22c7436bac9" providerId="AD" clId="Web-{75A5D88D-F855-4261-B158-5ABFC84B2378}" dt="2022-09-20T06:55:36.393" v="97" actId="20577"/>
      <pc:docMkLst>
        <pc:docMk/>
      </pc:docMkLst>
      <pc:sldChg chg="modSp mod modClrScheme chgLayout">
        <pc:chgData name="Kishore Nagarajan" userId="S::kishore.n@blockedge.io::1e2d701f-f032-457f-a015-c22c7436bac9" providerId="AD" clId="Web-{75A5D88D-F855-4261-B158-5ABFC84B2378}" dt="2022-09-20T06:46:43.996" v="19"/>
        <pc:sldMkLst>
          <pc:docMk/>
          <pc:sldMk cId="1099671150" sldId="256"/>
        </pc:sldMkLst>
        <pc:spChg chg="mod ord">
          <ac:chgData name="Kishore Nagarajan" userId="S::kishore.n@blockedge.io::1e2d701f-f032-457f-a015-c22c7436bac9" providerId="AD" clId="Web-{75A5D88D-F855-4261-B158-5ABFC84B2378}" dt="2022-09-20T06:46:43.996" v="19"/>
          <ac:spMkLst>
            <pc:docMk/>
            <pc:sldMk cId="1099671150" sldId="256"/>
            <ac:spMk id="2" creationId="{AF8A0E08-C26D-BC93-F0DC-29AECAFCB737}"/>
          </ac:spMkLst>
        </pc:spChg>
        <pc:spChg chg="mod ord">
          <ac:chgData name="Kishore Nagarajan" userId="S::kishore.n@blockedge.io::1e2d701f-f032-457f-a015-c22c7436bac9" providerId="AD" clId="Web-{75A5D88D-F855-4261-B158-5ABFC84B2378}" dt="2022-09-20T06:46:43.996" v="19"/>
          <ac:spMkLst>
            <pc:docMk/>
            <pc:sldMk cId="1099671150" sldId="256"/>
            <ac:spMk id="3" creationId="{C16EA311-15F5-D3F3-3C0A-3DD8D6FE63A8}"/>
          </ac:spMkLst>
        </pc:spChg>
      </pc:sldChg>
      <pc:sldChg chg="mod modClrScheme chgLayout">
        <pc:chgData name="Kishore Nagarajan" userId="S::kishore.n@blockedge.io::1e2d701f-f032-457f-a015-c22c7436bac9" providerId="AD" clId="Web-{75A5D88D-F855-4261-B158-5ABFC84B2378}" dt="2022-09-20T06:46:43.996" v="19"/>
        <pc:sldMkLst>
          <pc:docMk/>
          <pc:sldMk cId="3005823632" sldId="257"/>
        </pc:sldMkLst>
      </pc:sldChg>
      <pc:sldChg chg="mod modClrScheme chgLayout">
        <pc:chgData name="Kishore Nagarajan" userId="S::kishore.n@blockedge.io::1e2d701f-f032-457f-a015-c22c7436bac9" providerId="AD" clId="Web-{75A5D88D-F855-4261-B158-5ABFC84B2378}" dt="2022-09-20T06:46:43.996" v="19"/>
        <pc:sldMkLst>
          <pc:docMk/>
          <pc:sldMk cId="2211776972" sldId="258"/>
        </pc:sldMkLst>
      </pc:sldChg>
      <pc:sldChg chg="delSp mod modClrScheme delDesignElem chgLayout">
        <pc:chgData name="Kishore Nagarajan" userId="S::kishore.n@blockedge.io::1e2d701f-f032-457f-a015-c22c7436bac9" providerId="AD" clId="Web-{75A5D88D-F855-4261-B158-5ABFC84B2378}" dt="2022-09-20T06:46:43.996" v="19"/>
        <pc:sldMkLst>
          <pc:docMk/>
          <pc:sldMk cId="2169656763" sldId="259"/>
        </pc:sldMkLst>
        <pc:spChg chg="del">
          <ac:chgData name="Kishore Nagarajan" userId="S::kishore.n@blockedge.io::1e2d701f-f032-457f-a015-c22c7436bac9" providerId="AD" clId="Web-{75A5D88D-F855-4261-B158-5ABFC84B2378}" dt="2022-09-20T06:46:43.996" v="19"/>
          <ac:spMkLst>
            <pc:docMk/>
            <pc:sldMk cId="2169656763" sldId="259"/>
            <ac:spMk id="29" creationId="{71616407-3E4D-4469-BDAF-3837EBF9FDA8}"/>
          </ac:spMkLst>
        </pc:spChg>
      </pc:sldChg>
      <pc:sldChg chg="delSp modSp mod modClrScheme delDesignElem chgLayout">
        <pc:chgData name="Kishore Nagarajan" userId="S::kishore.n@blockedge.io::1e2d701f-f032-457f-a015-c22c7436bac9" providerId="AD" clId="Web-{75A5D88D-F855-4261-B158-5ABFC84B2378}" dt="2022-09-20T06:46:43.996" v="19"/>
        <pc:sldMkLst>
          <pc:docMk/>
          <pc:sldMk cId="3296115676" sldId="260"/>
        </pc:sldMkLst>
        <pc:spChg chg="del">
          <ac:chgData name="Kishore Nagarajan" userId="S::kishore.n@blockedge.io::1e2d701f-f032-457f-a015-c22c7436bac9" providerId="AD" clId="Web-{75A5D88D-F855-4261-B158-5ABFC84B2378}" dt="2022-09-20T06:46:43.996" v="19"/>
          <ac:spMkLst>
            <pc:docMk/>
            <pc:sldMk cId="3296115676" sldId="260"/>
            <ac:spMk id="32" creationId="{71616407-3E4D-4469-BDAF-3837EBF9FDA8}"/>
          </ac:spMkLst>
        </pc:spChg>
        <pc:picChg chg="mod ord">
          <ac:chgData name="Kishore Nagarajan" userId="S::kishore.n@blockedge.io::1e2d701f-f032-457f-a015-c22c7436bac9" providerId="AD" clId="Web-{75A5D88D-F855-4261-B158-5ABFC84B2378}" dt="2022-09-20T06:46:43.996" v="19"/>
          <ac:picMkLst>
            <pc:docMk/>
            <pc:sldMk cId="3296115676" sldId="260"/>
            <ac:picMk id="9" creationId="{2E1C7436-5595-B79F-9917-6861B5ED7288}"/>
          </ac:picMkLst>
        </pc:picChg>
      </pc:sldChg>
      <pc:sldChg chg="delSp modSp mod modClrScheme delDesignElem chgLayout">
        <pc:chgData name="Kishore Nagarajan" userId="S::kishore.n@blockedge.io::1e2d701f-f032-457f-a015-c22c7436bac9" providerId="AD" clId="Web-{75A5D88D-F855-4261-B158-5ABFC84B2378}" dt="2022-09-20T06:46:43.996" v="19"/>
        <pc:sldMkLst>
          <pc:docMk/>
          <pc:sldMk cId="3753637591" sldId="261"/>
        </pc:sldMkLst>
        <pc:spChg chg="del">
          <ac:chgData name="Kishore Nagarajan" userId="S::kishore.n@blockedge.io::1e2d701f-f032-457f-a015-c22c7436bac9" providerId="AD" clId="Web-{75A5D88D-F855-4261-B158-5ABFC84B2378}" dt="2022-09-20T06:46:43.996" v="19"/>
          <ac:spMkLst>
            <pc:docMk/>
            <pc:sldMk cId="3753637591" sldId="261"/>
            <ac:spMk id="10" creationId="{71616407-3E4D-4469-BDAF-3837EBF9FDA8}"/>
          </ac:spMkLst>
        </pc:spChg>
        <pc:picChg chg="mod ord">
          <ac:chgData name="Kishore Nagarajan" userId="S::kishore.n@blockedge.io::1e2d701f-f032-457f-a015-c22c7436bac9" providerId="AD" clId="Web-{75A5D88D-F855-4261-B158-5ABFC84B2378}" dt="2022-09-20T06:46:43.996" v="19"/>
          <ac:picMkLst>
            <pc:docMk/>
            <pc:sldMk cId="3753637591" sldId="261"/>
            <ac:picMk id="9" creationId="{456F6BFA-99A7-FD94-8060-1F283837B434}"/>
          </ac:picMkLst>
        </pc:picChg>
      </pc:sldChg>
      <pc:sldChg chg="delSp modSp mod modClrScheme delDesignElem chgLayout">
        <pc:chgData name="Kishore Nagarajan" userId="S::kishore.n@blockedge.io::1e2d701f-f032-457f-a015-c22c7436bac9" providerId="AD" clId="Web-{75A5D88D-F855-4261-B158-5ABFC84B2378}" dt="2022-09-20T06:46:43.996" v="19"/>
        <pc:sldMkLst>
          <pc:docMk/>
          <pc:sldMk cId="169276904" sldId="262"/>
        </pc:sldMkLst>
        <pc:spChg chg="mod ord">
          <ac:chgData name="Kishore Nagarajan" userId="S::kishore.n@blockedge.io::1e2d701f-f032-457f-a015-c22c7436bac9" providerId="AD" clId="Web-{75A5D88D-F855-4261-B158-5ABFC84B2378}" dt="2022-09-20T06:46:43.996" v="19"/>
          <ac:spMkLst>
            <pc:docMk/>
            <pc:sldMk cId="169276904" sldId="262"/>
            <ac:spMk id="14" creationId="{8532F283-81A5-C203-224A-3D1F9BF173E0}"/>
          </ac:spMkLst>
        </pc:spChg>
        <pc:spChg chg="del">
          <ac:chgData name="Kishore Nagarajan" userId="S::kishore.n@blockedge.io::1e2d701f-f032-457f-a015-c22c7436bac9" providerId="AD" clId="Web-{75A5D88D-F855-4261-B158-5ABFC84B2378}" dt="2022-09-20T06:46:43.996" v="19"/>
          <ac:spMkLst>
            <pc:docMk/>
            <pc:sldMk cId="169276904" sldId="262"/>
            <ac:spMk id="34" creationId="{6E0488BA-180E-40D8-8350-4B179179556B}"/>
          </ac:spMkLst>
        </pc:spChg>
      </pc:sldChg>
      <pc:sldChg chg="delSp modSp mod modClrScheme delDesignElem chgLayout">
        <pc:chgData name="Kishore Nagarajan" userId="S::kishore.n@blockedge.io::1e2d701f-f032-457f-a015-c22c7436bac9" providerId="AD" clId="Web-{75A5D88D-F855-4261-B158-5ABFC84B2378}" dt="2022-09-20T06:46:43.996" v="19"/>
        <pc:sldMkLst>
          <pc:docMk/>
          <pc:sldMk cId="3055334449" sldId="263"/>
        </pc:sldMkLst>
        <pc:spChg chg="mod ord">
          <ac:chgData name="Kishore Nagarajan" userId="S::kishore.n@blockedge.io::1e2d701f-f032-457f-a015-c22c7436bac9" providerId="AD" clId="Web-{75A5D88D-F855-4261-B158-5ABFC84B2378}" dt="2022-09-20T06:46:43.996" v="19"/>
          <ac:spMkLst>
            <pc:docMk/>
            <pc:sldMk cId="3055334449" sldId="263"/>
            <ac:spMk id="2" creationId="{7D27D593-686D-8A20-E56C-066E3B77D451}"/>
          </ac:spMkLst>
        </pc:spChg>
        <pc:spChg chg="mod ord">
          <ac:chgData name="Kishore Nagarajan" userId="S::kishore.n@blockedge.io::1e2d701f-f032-457f-a015-c22c7436bac9" providerId="AD" clId="Web-{75A5D88D-F855-4261-B158-5ABFC84B2378}" dt="2022-09-20T06:46:43.996" v="19"/>
          <ac:spMkLst>
            <pc:docMk/>
            <pc:sldMk cId="3055334449" sldId="263"/>
            <ac:spMk id="9" creationId="{0CF116FC-7C92-0070-8BBA-7A8ADDECCCDF}"/>
          </ac:spMkLst>
        </pc:spChg>
        <pc:spChg chg="del">
          <ac:chgData name="Kishore Nagarajan" userId="S::kishore.n@blockedge.io::1e2d701f-f032-457f-a015-c22c7436bac9" providerId="AD" clId="Web-{75A5D88D-F855-4261-B158-5ABFC84B2378}" dt="2022-09-20T06:46:43.996" v="19"/>
          <ac:spMkLst>
            <pc:docMk/>
            <pc:sldMk cId="3055334449" sldId="263"/>
            <ac:spMk id="12" creationId="{643780CE-2BE5-46F6-97B2-60DF30217ED3}"/>
          </ac:spMkLst>
        </pc:spChg>
        <pc:spChg chg="del">
          <ac:chgData name="Kishore Nagarajan" userId="S::kishore.n@blockedge.io::1e2d701f-f032-457f-a015-c22c7436bac9" providerId="AD" clId="Web-{75A5D88D-F855-4261-B158-5ABFC84B2378}" dt="2022-09-20T06:46:43.996" v="19"/>
          <ac:spMkLst>
            <pc:docMk/>
            <pc:sldMk cId="3055334449" sldId="263"/>
            <ac:spMk id="14" creationId="{61A87A49-68E6-459E-A5A6-46229FF42125}"/>
          </ac:spMkLst>
        </pc:spChg>
        <pc:spChg chg="del">
          <ac:chgData name="Kishore Nagarajan" userId="S::kishore.n@blockedge.io::1e2d701f-f032-457f-a015-c22c7436bac9" providerId="AD" clId="Web-{75A5D88D-F855-4261-B158-5ABFC84B2378}" dt="2022-09-20T06:46:43.996" v="19"/>
          <ac:spMkLst>
            <pc:docMk/>
            <pc:sldMk cId="3055334449" sldId="263"/>
            <ac:spMk id="16" creationId="{F6ACD5FC-CAFE-48EB-B765-60EED2E052F0}"/>
          </ac:spMkLst>
        </pc:spChg>
        <pc:spChg chg="del">
          <ac:chgData name="Kishore Nagarajan" userId="S::kishore.n@blockedge.io::1e2d701f-f032-457f-a015-c22c7436bac9" providerId="AD" clId="Web-{75A5D88D-F855-4261-B158-5ABFC84B2378}" dt="2022-09-20T06:46:43.996" v="19"/>
          <ac:spMkLst>
            <pc:docMk/>
            <pc:sldMk cId="3055334449" sldId="263"/>
            <ac:spMk id="18" creationId="{9F33B405-D785-4738-B1C0-6A0AA5E98286}"/>
          </ac:spMkLst>
        </pc:spChg>
        <pc:spChg chg="del">
          <ac:chgData name="Kishore Nagarajan" userId="S::kishore.n@blockedge.io::1e2d701f-f032-457f-a015-c22c7436bac9" providerId="AD" clId="Web-{75A5D88D-F855-4261-B158-5ABFC84B2378}" dt="2022-09-20T06:46:43.996" v="19"/>
          <ac:spMkLst>
            <pc:docMk/>
            <pc:sldMk cId="3055334449" sldId="263"/>
            <ac:spMk id="20" creationId="{4233DC0E-DE6C-4FB6-A529-51B162641AB8}"/>
          </ac:spMkLst>
        </pc:spChg>
        <pc:spChg chg="del">
          <ac:chgData name="Kishore Nagarajan" userId="S::kishore.n@blockedge.io::1e2d701f-f032-457f-a015-c22c7436bac9" providerId="AD" clId="Web-{75A5D88D-F855-4261-B158-5ABFC84B2378}" dt="2022-09-20T06:46:43.996" v="19"/>
          <ac:spMkLst>
            <pc:docMk/>
            <pc:sldMk cId="3055334449" sldId="263"/>
            <ac:spMk id="22" creationId="{3870477F-E451-4BC3-863F-0E2FC572884B}"/>
          </ac:spMkLst>
        </pc:spChg>
        <pc:spChg chg="del">
          <ac:chgData name="Kishore Nagarajan" userId="S::kishore.n@blockedge.io::1e2d701f-f032-457f-a015-c22c7436bac9" providerId="AD" clId="Web-{75A5D88D-F855-4261-B158-5ABFC84B2378}" dt="2022-09-20T06:46:43.996" v="19"/>
          <ac:spMkLst>
            <pc:docMk/>
            <pc:sldMk cId="3055334449" sldId="263"/>
            <ac:spMk id="24" creationId="{B4A81DE1-E2BC-4A31-99EE-71350421B0EA}"/>
          </ac:spMkLst>
        </pc:spChg>
      </pc:sldChg>
      <pc:sldChg chg="modSp mod modClrScheme chgLayout">
        <pc:chgData name="Kishore Nagarajan" userId="S::kishore.n@blockedge.io::1e2d701f-f032-457f-a015-c22c7436bac9" providerId="AD" clId="Web-{75A5D88D-F855-4261-B158-5ABFC84B2378}" dt="2022-09-20T06:48:55.341" v="35" actId="20577"/>
        <pc:sldMkLst>
          <pc:docMk/>
          <pc:sldMk cId="322539391" sldId="264"/>
        </pc:sldMkLst>
        <pc:spChg chg="mod ord">
          <ac:chgData name="Kishore Nagarajan" userId="S::kishore.n@blockedge.io::1e2d701f-f032-457f-a015-c22c7436bac9" providerId="AD" clId="Web-{75A5D88D-F855-4261-B158-5ABFC84B2378}" dt="2022-09-20T06:48:55.341" v="35" actId="20577"/>
          <ac:spMkLst>
            <pc:docMk/>
            <pc:sldMk cId="322539391" sldId="264"/>
            <ac:spMk id="2" creationId="{05191AC6-F90E-5A26-548E-281EA91AC760}"/>
          </ac:spMkLst>
        </pc:spChg>
        <pc:spChg chg="mod">
          <ac:chgData name="Kishore Nagarajan" userId="S::kishore.n@blockedge.io::1e2d701f-f032-457f-a015-c22c7436bac9" providerId="AD" clId="Web-{75A5D88D-F855-4261-B158-5ABFC84B2378}" dt="2022-09-20T06:33:35.613" v="17" actId="20577"/>
          <ac:spMkLst>
            <pc:docMk/>
            <pc:sldMk cId="322539391" sldId="264"/>
            <ac:spMk id="7" creationId="{111CC6EC-212D-C67F-363B-7CD7C012C7D4}"/>
          </ac:spMkLst>
        </pc:spChg>
        <pc:picChg chg="mod ord">
          <ac:chgData name="Kishore Nagarajan" userId="S::kishore.n@blockedge.io::1e2d701f-f032-457f-a015-c22c7436bac9" providerId="AD" clId="Web-{75A5D88D-F855-4261-B158-5ABFC84B2378}" dt="2022-09-20T06:46:43.996" v="19"/>
          <ac:picMkLst>
            <pc:docMk/>
            <pc:sldMk cId="322539391" sldId="264"/>
            <ac:picMk id="5" creationId="{6C667DD5-CF36-8408-237A-506B46B2CFD4}"/>
          </ac:picMkLst>
        </pc:picChg>
      </pc:sldChg>
      <pc:sldChg chg="addSp delSp modSp new mod setBg modClrScheme chgLayout">
        <pc:chgData name="Kishore Nagarajan" userId="S::kishore.n@blockedge.io::1e2d701f-f032-457f-a015-c22c7436bac9" providerId="AD" clId="Web-{75A5D88D-F855-4261-B158-5ABFC84B2378}" dt="2022-09-20T06:55:36.393" v="97" actId="20577"/>
        <pc:sldMkLst>
          <pc:docMk/>
          <pc:sldMk cId="1785956326" sldId="265"/>
        </pc:sldMkLst>
        <pc:spChg chg="mod ord">
          <ac:chgData name="Kishore Nagarajan" userId="S::kishore.n@blockedge.io::1e2d701f-f032-457f-a015-c22c7436bac9" providerId="AD" clId="Web-{75A5D88D-F855-4261-B158-5ABFC84B2378}" dt="2022-09-20T06:54:26.876" v="78" actId="20577"/>
          <ac:spMkLst>
            <pc:docMk/>
            <pc:sldMk cId="1785956326" sldId="265"/>
            <ac:spMk id="2" creationId="{42956B44-792B-289E-C415-61EE16461EBB}"/>
          </ac:spMkLst>
        </pc:spChg>
        <pc:spChg chg="del mod ord">
          <ac:chgData name="Kishore Nagarajan" userId="S::kishore.n@blockedge.io::1e2d701f-f032-457f-a015-c22c7436bac9" providerId="AD" clId="Web-{75A5D88D-F855-4261-B158-5ABFC84B2378}" dt="2022-09-20T06:46:49.856" v="20"/>
          <ac:spMkLst>
            <pc:docMk/>
            <pc:sldMk cId="1785956326" sldId="265"/>
            <ac:spMk id="3" creationId="{90ECA01D-FCE0-C44B-5BC6-6C1EAA16547D}"/>
          </ac:spMkLst>
        </pc:spChg>
        <pc:spChg chg="add mod">
          <ac:chgData name="Kishore Nagarajan" userId="S::kishore.n@blockedge.io::1e2d701f-f032-457f-a015-c22c7436bac9" providerId="AD" clId="Web-{75A5D88D-F855-4261-B158-5ABFC84B2378}" dt="2022-09-20T06:55:15.861" v="86" actId="20577"/>
          <ac:spMkLst>
            <pc:docMk/>
            <pc:sldMk cId="1785956326" sldId="265"/>
            <ac:spMk id="6" creationId="{1B4BB9FB-7014-BFD7-FE62-A070116CAA3F}"/>
          </ac:spMkLst>
        </pc:spChg>
        <pc:spChg chg="add mod">
          <ac:chgData name="Kishore Nagarajan" userId="S::kishore.n@blockedge.io::1e2d701f-f032-457f-a015-c22c7436bac9" providerId="AD" clId="Web-{75A5D88D-F855-4261-B158-5ABFC84B2378}" dt="2022-09-20T06:55:36.393" v="97" actId="20577"/>
          <ac:spMkLst>
            <pc:docMk/>
            <pc:sldMk cId="1785956326" sldId="265"/>
            <ac:spMk id="7" creationId="{A19AE31E-58A6-53EE-A3BA-22105AE3A199}"/>
          </ac:spMkLst>
        </pc:spChg>
        <pc:spChg chg="add mod">
          <ac:chgData name="Kishore Nagarajan" userId="S::kishore.n@blockedge.io::1e2d701f-f032-457f-a015-c22c7436bac9" providerId="AD" clId="Web-{75A5D88D-F855-4261-B158-5ABFC84B2378}" dt="2022-09-20T06:55:34.908" v="92" actId="20577"/>
          <ac:spMkLst>
            <pc:docMk/>
            <pc:sldMk cId="1785956326" sldId="265"/>
            <ac:spMk id="9" creationId="{BA8CEE63-0D0D-E86D-1E54-6F329FB8FAE7}"/>
          </ac:spMkLst>
        </pc:spChg>
        <pc:spChg chg="add">
          <ac:chgData name="Kishore Nagarajan" userId="S::kishore.n@blockedge.io::1e2d701f-f032-457f-a015-c22c7436bac9" providerId="AD" clId="Web-{75A5D88D-F855-4261-B158-5ABFC84B2378}" dt="2022-09-20T06:48:07.325" v="23"/>
          <ac:spMkLst>
            <pc:docMk/>
            <pc:sldMk cId="1785956326" sldId="265"/>
            <ac:spMk id="12" creationId="{D2B783EE-0239-4717-BBEA-8C9EAC61C824}"/>
          </ac:spMkLst>
        </pc:spChg>
        <pc:spChg chg="add">
          <ac:chgData name="Kishore Nagarajan" userId="S::kishore.n@blockedge.io::1e2d701f-f032-457f-a015-c22c7436bac9" providerId="AD" clId="Web-{75A5D88D-F855-4261-B158-5ABFC84B2378}" dt="2022-09-20T06:48:07.325" v="23"/>
          <ac:spMkLst>
            <pc:docMk/>
            <pc:sldMk cId="1785956326" sldId="265"/>
            <ac:spMk id="14" creationId="{A7B99495-F43F-4D80-A44F-2CB4764EB90B}"/>
          </ac:spMkLst>
        </pc:spChg>
        <pc:spChg chg="add">
          <ac:chgData name="Kishore Nagarajan" userId="S::kishore.n@blockedge.io::1e2d701f-f032-457f-a015-c22c7436bac9" providerId="AD" clId="Web-{75A5D88D-F855-4261-B158-5ABFC84B2378}" dt="2022-09-20T06:48:07.325" v="23"/>
          <ac:spMkLst>
            <pc:docMk/>
            <pc:sldMk cId="1785956326" sldId="265"/>
            <ac:spMk id="16" creationId="{70BEB1E7-2F88-40BC-B73D-42E5B6F80BFC}"/>
          </ac:spMkLst>
        </pc:spChg>
        <pc:picChg chg="add mod ord">
          <ac:chgData name="Kishore Nagarajan" userId="S::kishore.n@blockedge.io::1e2d701f-f032-457f-a015-c22c7436bac9" providerId="AD" clId="Web-{75A5D88D-F855-4261-B158-5ABFC84B2378}" dt="2022-09-20T06:48:07.325" v="23"/>
          <ac:picMkLst>
            <pc:docMk/>
            <pc:sldMk cId="1785956326" sldId="265"/>
            <ac:picMk id="4" creationId="{6153D4B3-42D6-E77C-E367-9F1D56B42675}"/>
          </ac:picMkLst>
        </pc:picChg>
        <pc:picChg chg="add mod">
          <ac:chgData name="Kishore Nagarajan" userId="S::kishore.n@blockedge.io::1e2d701f-f032-457f-a015-c22c7436bac9" providerId="AD" clId="Web-{75A5D88D-F855-4261-B158-5ABFC84B2378}" dt="2022-09-20T06:48:07.325" v="23"/>
          <ac:picMkLst>
            <pc:docMk/>
            <pc:sldMk cId="1785956326" sldId="265"/>
            <ac:picMk id="5" creationId="{C48D60AD-1D0F-1525-A22C-0FBAB5EFF9B0}"/>
          </ac:picMkLst>
        </pc:picChg>
      </pc:sldChg>
      <pc:sldMasterChg chg="del delSldLayout">
        <pc:chgData name="Kishore Nagarajan" userId="S::kishore.n@blockedge.io::1e2d701f-f032-457f-a015-c22c7436bac9" providerId="AD" clId="Web-{75A5D88D-F855-4261-B158-5ABFC84B2378}" dt="2022-09-20T06:46:43.996" v="19"/>
        <pc:sldMasterMkLst>
          <pc:docMk/>
          <pc:sldMasterMk cId="2530044910" sldId="2147483678"/>
        </pc:sldMasterMkLst>
        <pc:sldLayoutChg chg="del">
          <pc:chgData name="Kishore Nagarajan" userId="S::kishore.n@blockedge.io::1e2d701f-f032-457f-a015-c22c7436bac9" providerId="AD" clId="Web-{75A5D88D-F855-4261-B158-5ABFC84B2378}" dt="2022-09-20T06:46:43.996" v="19"/>
          <pc:sldLayoutMkLst>
            <pc:docMk/>
            <pc:sldMasterMk cId="2530044910" sldId="2147483678"/>
            <pc:sldLayoutMk cId="2073457164" sldId="2147483679"/>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1728721437" sldId="2147483680"/>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2059225419" sldId="2147483681"/>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4064254765" sldId="2147483682"/>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1362502734" sldId="2147483683"/>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2950897796" sldId="2147483684"/>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1345619832" sldId="2147483685"/>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3939530407" sldId="2147483686"/>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2637172378" sldId="2147483687"/>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2500285791" sldId="2147483688"/>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2231183293" sldId="2147483689"/>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1369745643" sldId="2147483690"/>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4168664426" sldId="2147483691"/>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1364631877" sldId="2147483692"/>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1035066526" sldId="2147483693"/>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4007719094" sldId="2147483694"/>
          </pc:sldLayoutMkLst>
        </pc:sldLayoutChg>
        <pc:sldLayoutChg chg="del">
          <pc:chgData name="Kishore Nagarajan" userId="S::kishore.n@blockedge.io::1e2d701f-f032-457f-a015-c22c7436bac9" providerId="AD" clId="Web-{75A5D88D-F855-4261-B158-5ABFC84B2378}" dt="2022-09-20T06:46:43.996" v="19"/>
          <pc:sldLayoutMkLst>
            <pc:docMk/>
            <pc:sldMasterMk cId="2530044910" sldId="2147483678"/>
            <pc:sldLayoutMk cId="3017817738" sldId="2147483695"/>
          </pc:sldLayoutMkLst>
        </pc:sldLayoutChg>
      </pc:sldMasterChg>
      <pc:sldMasterChg chg="add addSldLayout modSldLayout">
        <pc:chgData name="Kishore Nagarajan" userId="S::kishore.n@blockedge.io::1e2d701f-f032-457f-a015-c22c7436bac9" providerId="AD" clId="Web-{75A5D88D-F855-4261-B158-5ABFC84B2378}" dt="2022-09-20T06:46:43.996" v="19"/>
        <pc:sldMasterMkLst>
          <pc:docMk/>
          <pc:sldMasterMk cId="2035115441" sldId="2147483696"/>
        </pc:sldMasterMkLst>
        <pc:sldLayoutChg chg="add mod replId">
          <pc:chgData name="Kishore Nagarajan" userId="S::kishore.n@blockedge.io::1e2d701f-f032-457f-a015-c22c7436bac9" providerId="AD" clId="Web-{75A5D88D-F855-4261-B158-5ABFC84B2378}" dt="2022-09-20T06:46:43.996" v="19"/>
          <pc:sldLayoutMkLst>
            <pc:docMk/>
            <pc:sldMasterMk cId="2035115441" sldId="2147483696"/>
            <pc:sldLayoutMk cId="1965405739" sldId="2147483697"/>
          </pc:sldLayoutMkLst>
        </pc:sldLayoutChg>
        <pc:sldLayoutChg chg="add mod replId">
          <pc:chgData name="Kishore Nagarajan" userId="S::kishore.n@blockedge.io::1e2d701f-f032-457f-a015-c22c7436bac9" providerId="AD" clId="Web-{75A5D88D-F855-4261-B158-5ABFC84B2378}" dt="2022-09-20T06:46:43.996" v="19"/>
          <pc:sldLayoutMkLst>
            <pc:docMk/>
            <pc:sldMasterMk cId="2035115441" sldId="2147483696"/>
            <pc:sldLayoutMk cId="2187164517" sldId="2147483698"/>
          </pc:sldLayoutMkLst>
        </pc:sldLayoutChg>
        <pc:sldLayoutChg chg="add mod replId">
          <pc:chgData name="Kishore Nagarajan" userId="S::kishore.n@blockedge.io::1e2d701f-f032-457f-a015-c22c7436bac9" providerId="AD" clId="Web-{75A5D88D-F855-4261-B158-5ABFC84B2378}" dt="2022-09-20T06:46:43.996" v="19"/>
          <pc:sldLayoutMkLst>
            <pc:docMk/>
            <pc:sldMasterMk cId="2035115441" sldId="2147483696"/>
            <pc:sldLayoutMk cId="1804854381" sldId="2147483699"/>
          </pc:sldLayoutMkLst>
        </pc:sldLayoutChg>
        <pc:sldLayoutChg chg="add mod replId">
          <pc:chgData name="Kishore Nagarajan" userId="S::kishore.n@blockedge.io::1e2d701f-f032-457f-a015-c22c7436bac9" providerId="AD" clId="Web-{75A5D88D-F855-4261-B158-5ABFC84B2378}" dt="2022-09-20T06:46:43.996" v="19"/>
          <pc:sldLayoutMkLst>
            <pc:docMk/>
            <pc:sldMasterMk cId="2035115441" sldId="2147483696"/>
            <pc:sldLayoutMk cId="2609798981" sldId="2147483700"/>
          </pc:sldLayoutMkLst>
        </pc:sldLayoutChg>
        <pc:sldLayoutChg chg="add mod replId">
          <pc:chgData name="Kishore Nagarajan" userId="S::kishore.n@blockedge.io::1e2d701f-f032-457f-a015-c22c7436bac9" providerId="AD" clId="Web-{75A5D88D-F855-4261-B158-5ABFC84B2378}" dt="2022-09-20T06:46:43.996" v="19"/>
          <pc:sldLayoutMkLst>
            <pc:docMk/>
            <pc:sldMasterMk cId="2035115441" sldId="2147483696"/>
            <pc:sldLayoutMk cId="2069875342" sldId="2147483701"/>
          </pc:sldLayoutMkLst>
        </pc:sldLayoutChg>
        <pc:sldLayoutChg chg="add mod replId">
          <pc:chgData name="Kishore Nagarajan" userId="S::kishore.n@blockedge.io::1e2d701f-f032-457f-a015-c22c7436bac9" providerId="AD" clId="Web-{75A5D88D-F855-4261-B158-5ABFC84B2378}" dt="2022-09-20T06:46:43.996" v="19"/>
          <pc:sldLayoutMkLst>
            <pc:docMk/>
            <pc:sldMasterMk cId="2035115441" sldId="2147483696"/>
            <pc:sldLayoutMk cId="1168984233" sldId="2147483702"/>
          </pc:sldLayoutMkLst>
        </pc:sldLayoutChg>
        <pc:sldLayoutChg chg="add mod replId">
          <pc:chgData name="Kishore Nagarajan" userId="S::kishore.n@blockedge.io::1e2d701f-f032-457f-a015-c22c7436bac9" providerId="AD" clId="Web-{75A5D88D-F855-4261-B158-5ABFC84B2378}" dt="2022-09-20T06:46:43.996" v="19"/>
          <pc:sldLayoutMkLst>
            <pc:docMk/>
            <pc:sldMasterMk cId="2035115441" sldId="2147483696"/>
            <pc:sldLayoutMk cId="2678072269" sldId="2147483703"/>
          </pc:sldLayoutMkLst>
        </pc:sldLayoutChg>
        <pc:sldLayoutChg chg="add mod replId">
          <pc:chgData name="Kishore Nagarajan" userId="S::kishore.n@blockedge.io::1e2d701f-f032-457f-a015-c22c7436bac9" providerId="AD" clId="Web-{75A5D88D-F855-4261-B158-5ABFC84B2378}" dt="2022-09-20T06:46:43.996" v="19"/>
          <pc:sldLayoutMkLst>
            <pc:docMk/>
            <pc:sldMasterMk cId="2035115441" sldId="2147483696"/>
            <pc:sldLayoutMk cId="313138999" sldId="2147483704"/>
          </pc:sldLayoutMkLst>
        </pc:sldLayoutChg>
        <pc:sldLayoutChg chg="add mod replId">
          <pc:chgData name="Kishore Nagarajan" userId="S::kishore.n@blockedge.io::1e2d701f-f032-457f-a015-c22c7436bac9" providerId="AD" clId="Web-{75A5D88D-F855-4261-B158-5ABFC84B2378}" dt="2022-09-20T06:46:43.996" v="19"/>
          <pc:sldLayoutMkLst>
            <pc:docMk/>
            <pc:sldMasterMk cId="2035115441" sldId="2147483696"/>
            <pc:sldLayoutMk cId="1628284342" sldId="2147483705"/>
          </pc:sldLayoutMkLst>
        </pc:sldLayoutChg>
        <pc:sldLayoutChg chg="add mod replId">
          <pc:chgData name="Kishore Nagarajan" userId="S::kishore.n@blockedge.io::1e2d701f-f032-457f-a015-c22c7436bac9" providerId="AD" clId="Web-{75A5D88D-F855-4261-B158-5ABFC84B2378}" dt="2022-09-20T06:46:43.996" v="19"/>
          <pc:sldLayoutMkLst>
            <pc:docMk/>
            <pc:sldMasterMk cId="2035115441" sldId="2147483696"/>
            <pc:sldLayoutMk cId="1728616816" sldId="2147483706"/>
          </pc:sldLayoutMkLst>
        </pc:sldLayoutChg>
        <pc:sldLayoutChg chg="add mod replId">
          <pc:chgData name="Kishore Nagarajan" userId="S::kishore.n@blockedge.io::1e2d701f-f032-457f-a015-c22c7436bac9" providerId="AD" clId="Web-{75A5D88D-F855-4261-B158-5ABFC84B2378}" dt="2022-09-20T06:46:43.996" v="19"/>
          <pc:sldLayoutMkLst>
            <pc:docMk/>
            <pc:sldMasterMk cId="2035115441" sldId="2147483696"/>
            <pc:sldLayoutMk cId="3904395726" sldId="2147483707"/>
          </pc:sldLayoutMkLst>
        </pc:sldLayoutChg>
      </pc:sldMasterChg>
    </pc:docChg>
  </pc:docChgLst>
  <pc:docChgLst>
    <pc:chgData name="Kishore Nagarajan" userId="S::kishore.n@blockedge.io::1e2d701f-f032-457f-a015-c22c7436bac9" providerId="AD" clId="Web-{53E64B5D-45CF-49C4-9D0E-654A49F7F140}"/>
    <pc:docChg chg="modSld">
      <pc:chgData name="Kishore Nagarajan" userId="S::kishore.n@blockedge.io::1e2d701f-f032-457f-a015-c22c7436bac9" providerId="AD" clId="Web-{53E64B5D-45CF-49C4-9D0E-654A49F7F140}" dt="2022-09-20T10:24:30.722" v="35"/>
      <pc:docMkLst>
        <pc:docMk/>
      </pc:docMkLst>
      <pc:sldChg chg="modSp">
        <pc:chgData name="Kishore Nagarajan" userId="S::kishore.n@blockedge.io::1e2d701f-f032-457f-a015-c22c7436bac9" providerId="AD" clId="Web-{53E64B5D-45CF-49C4-9D0E-654A49F7F140}" dt="2022-09-20T10:23:59.612" v="32" actId="1076"/>
        <pc:sldMkLst>
          <pc:docMk/>
          <pc:sldMk cId="1099671150" sldId="256"/>
        </pc:sldMkLst>
        <pc:spChg chg="mod">
          <ac:chgData name="Kishore Nagarajan" userId="S::kishore.n@blockedge.io::1e2d701f-f032-457f-a015-c22c7436bac9" providerId="AD" clId="Web-{53E64B5D-45CF-49C4-9D0E-654A49F7F140}" dt="2022-09-20T10:23:50.284" v="31" actId="20577"/>
          <ac:spMkLst>
            <pc:docMk/>
            <pc:sldMk cId="1099671150" sldId="256"/>
            <ac:spMk id="2" creationId="{AF8A0E08-C26D-BC93-F0DC-29AECAFCB737}"/>
          </ac:spMkLst>
        </pc:spChg>
        <pc:picChg chg="mod">
          <ac:chgData name="Kishore Nagarajan" userId="S::kishore.n@blockedge.io::1e2d701f-f032-457f-a015-c22c7436bac9" providerId="AD" clId="Web-{53E64B5D-45CF-49C4-9D0E-654A49F7F140}" dt="2022-09-20T10:23:59.612" v="32" actId="1076"/>
          <ac:picMkLst>
            <pc:docMk/>
            <pc:sldMk cId="1099671150" sldId="256"/>
            <ac:picMk id="5" creationId="{9743FF58-A51F-CDAD-A9C8-3A08ECFB0F60}"/>
          </ac:picMkLst>
        </pc:picChg>
      </pc:sldChg>
      <pc:sldChg chg="addSp delSp modSp">
        <pc:chgData name="Kishore Nagarajan" userId="S::kishore.n@blockedge.io::1e2d701f-f032-457f-a015-c22c7436bac9" providerId="AD" clId="Web-{53E64B5D-45CF-49C4-9D0E-654A49F7F140}" dt="2022-09-20T10:24:30.722" v="35"/>
        <pc:sldMkLst>
          <pc:docMk/>
          <pc:sldMk cId="3753637591" sldId="261"/>
        </pc:sldMkLst>
        <pc:spChg chg="mod">
          <ac:chgData name="Kishore Nagarajan" userId="S::kishore.n@blockedge.io::1e2d701f-f032-457f-a015-c22c7436bac9" providerId="AD" clId="Web-{53E64B5D-45CF-49C4-9D0E-654A49F7F140}" dt="2022-09-20T10:24:30.722" v="35"/>
          <ac:spMkLst>
            <pc:docMk/>
            <pc:sldMk cId="3753637591" sldId="261"/>
            <ac:spMk id="11" creationId="{A98392CD-D856-95E0-7C94-9321CB616079}"/>
          </ac:spMkLst>
        </pc:spChg>
        <pc:spChg chg="mod">
          <ac:chgData name="Kishore Nagarajan" userId="S::kishore.n@blockedge.io::1e2d701f-f032-457f-a015-c22c7436bac9" providerId="AD" clId="Web-{53E64B5D-45CF-49C4-9D0E-654A49F7F140}" dt="2022-09-20T10:24:30.722" v="35"/>
          <ac:spMkLst>
            <pc:docMk/>
            <pc:sldMk cId="3753637591" sldId="261"/>
            <ac:spMk id="16" creationId="{37B1E63D-B369-35F4-6DE6-27A4713FDEC6}"/>
          </ac:spMkLst>
        </pc:spChg>
        <pc:spChg chg="del">
          <ac:chgData name="Kishore Nagarajan" userId="S::kishore.n@blockedge.io::1e2d701f-f032-457f-a015-c22c7436bac9" providerId="AD" clId="Web-{53E64B5D-45CF-49C4-9D0E-654A49F7F140}" dt="2022-09-20T10:24:30.722" v="35"/>
          <ac:spMkLst>
            <pc:docMk/>
            <pc:sldMk cId="3753637591" sldId="261"/>
            <ac:spMk id="51" creationId="{04812C46-200A-4DEB-A05E-3ED6C68C2387}"/>
          </ac:spMkLst>
        </pc:spChg>
        <pc:spChg chg="del">
          <ac:chgData name="Kishore Nagarajan" userId="S::kishore.n@blockedge.io::1e2d701f-f032-457f-a015-c22c7436bac9" providerId="AD" clId="Web-{53E64B5D-45CF-49C4-9D0E-654A49F7F140}" dt="2022-09-20T10:24:30.722" v="35"/>
          <ac:spMkLst>
            <pc:docMk/>
            <pc:sldMk cId="3753637591" sldId="261"/>
            <ac:spMk id="52" creationId="{D1EA859B-E555-4109-94F3-6700E046E008}"/>
          </ac:spMkLst>
        </pc:spChg>
        <pc:spChg chg="add">
          <ac:chgData name="Kishore Nagarajan" userId="S::kishore.n@blockedge.io::1e2d701f-f032-457f-a015-c22c7436bac9" providerId="AD" clId="Web-{53E64B5D-45CF-49C4-9D0E-654A49F7F140}" dt="2022-09-20T10:24:30.722" v="35"/>
          <ac:spMkLst>
            <pc:docMk/>
            <pc:sldMk cId="3753637591" sldId="261"/>
            <ac:spMk id="57" creationId="{1557A916-FDD1-44A1-A7A1-70009FD6BE46}"/>
          </ac:spMkLst>
        </pc:spChg>
        <pc:picChg chg="mod ord">
          <ac:chgData name="Kishore Nagarajan" userId="S::kishore.n@blockedge.io::1e2d701f-f032-457f-a015-c22c7436bac9" providerId="AD" clId="Web-{53E64B5D-45CF-49C4-9D0E-654A49F7F140}" dt="2022-09-20T10:24:30.722" v="35"/>
          <ac:picMkLst>
            <pc:docMk/>
            <pc:sldMk cId="3753637591" sldId="261"/>
            <ac:picMk id="9" creationId="{456F6BFA-99A7-FD94-8060-1F283837B434}"/>
          </ac:picMkLst>
        </pc:picChg>
      </pc:sldChg>
      <pc:sldChg chg="addSp modSp mod setClrOvrMap">
        <pc:chgData name="Kishore Nagarajan" userId="S::kishore.n@blockedge.io::1e2d701f-f032-457f-a015-c22c7436bac9" providerId="AD" clId="Web-{53E64B5D-45CF-49C4-9D0E-654A49F7F140}" dt="2022-09-20T10:24:16.065" v="34" actId="20577"/>
        <pc:sldMkLst>
          <pc:docMk/>
          <pc:sldMk cId="3055334449" sldId="263"/>
        </pc:sldMkLst>
        <pc:spChg chg="mod">
          <ac:chgData name="Kishore Nagarajan" userId="S::kishore.n@blockedge.io::1e2d701f-f032-457f-a015-c22c7436bac9" providerId="AD" clId="Web-{53E64B5D-45CF-49C4-9D0E-654A49F7F140}" dt="2022-09-20T10:24:16.065" v="34" actId="20577"/>
          <ac:spMkLst>
            <pc:docMk/>
            <pc:sldMk cId="3055334449" sldId="263"/>
            <ac:spMk id="2" creationId="{7D27D593-686D-8A20-E56C-066E3B77D451}"/>
          </ac:spMkLst>
        </pc:spChg>
        <pc:spChg chg="mod">
          <ac:chgData name="Kishore Nagarajan" userId="S::kishore.n@blockedge.io::1e2d701f-f032-457f-a015-c22c7436bac9" providerId="AD" clId="Web-{53E64B5D-45CF-49C4-9D0E-654A49F7F140}" dt="2022-09-20T10:24:10.143" v="33"/>
          <ac:spMkLst>
            <pc:docMk/>
            <pc:sldMk cId="3055334449" sldId="263"/>
            <ac:spMk id="9" creationId="{0CF116FC-7C92-0070-8BBA-7A8ADDECCCDF}"/>
          </ac:spMkLst>
        </pc:spChg>
        <pc:spChg chg="add">
          <ac:chgData name="Kishore Nagarajan" userId="S::kishore.n@blockedge.io::1e2d701f-f032-457f-a015-c22c7436bac9" providerId="AD" clId="Web-{53E64B5D-45CF-49C4-9D0E-654A49F7F140}" dt="2022-09-20T10:24:10.143" v="33"/>
          <ac:spMkLst>
            <pc:docMk/>
            <pc:sldMk cId="3055334449" sldId="263"/>
            <ac:spMk id="11" creationId="{33CD251C-A887-4D2F-925B-FC097198538B}"/>
          </ac:spMkLst>
        </pc:spChg>
        <pc:spChg chg="add">
          <ac:chgData name="Kishore Nagarajan" userId="S::kishore.n@blockedge.io::1e2d701f-f032-457f-a015-c22c7436bac9" providerId="AD" clId="Web-{53E64B5D-45CF-49C4-9D0E-654A49F7F140}" dt="2022-09-20T10:24:10.143" v="33"/>
          <ac:spMkLst>
            <pc:docMk/>
            <pc:sldMk cId="3055334449" sldId="263"/>
            <ac:spMk id="13" creationId="{B19D093C-27FB-4032-B282-42C4563F257C}"/>
          </ac:spMkLst>
        </pc:spChg>
        <pc:grpChg chg="add">
          <ac:chgData name="Kishore Nagarajan" userId="S::kishore.n@blockedge.io::1e2d701f-f032-457f-a015-c22c7436bac9" providerId="AD" clId="Web-{53E64B5D-45CF-49C4-9D0E-654A49F7F140}" dt="2022-09-20T10:24:10.143" v="33"/>
          <ac:grpSpMkLst>
            <pc:docMk/>
            <pc:sldMk cId="3055334449" sldId="263"/>
            <ac:grpSpMk id="15" creationId="{35EE815E-1BD3-4777-B652-6D98825BF66B}"/>
          </ac:grpSpMkLst>
        </pc:grpChg>
        <pc:picChg chg="mod">
          <ac:chgData name="Kishore Nagarajan" userId="S::kishore.n@blockedge.io::1e2d701f-f032-457f-a015-c22c7436bac9" providerId="AD" clId="Web-{53E64B5D-45CF-49C4-9D0E-654A49F7F140}" dt="2022-09-20T10:24:10.143" v="33"/>
          <ac:picMkLst>
            <pc:docMk/>
            <pc:sldMk cId="3055334449" sldId="263"/>
            <ac:picMk id="5" creationId="{613D2821-7682-5D7C-05FD-5783BB37428A}"/>
          </ac:picMkLst>
        </pc:picChg>
      </pc:sldChg>
      <pc:sldChg chg="addSp delSp modSp mod setBg">
        <pc:chgData name="Kishore Nagarajan" userId="S::kishore.n@blockedge.io::1e2d701f-f032-457f-a015-c22c7436bac9" providerId="AD" clId="Web-{53E64B5D-45CF-49C4-9D0E-654A49F7F140}" dt="2022-09-20T10:23:06.596" v="28" actId="1076"/>
        <pc:sldMkLst>
          <pc:docMk/>
          <pc:sldMk cId="2294849998" sldId="266"/>
        </pc:sldMkLst>
        <pc:spChg chg="mod">
          <ac:chgData name="Kishore Nagarajan" userId="S::kishore.n@blockedge.io::1e2d701f-f032-457f-a015-c22c7436bac9" providerId="AD" clId="Web-{53E64B5D-45CF-49C4-9D0E-654A49F7F140}" dt="2022-09-20T10:22:56.314" v="27" actId="14100"/>
          <ac:spMkLst>
            <pc:docMk/>
            <pc:sldMk cId="2294849998" sldId="266"/>
            <ac:spMk id="2" creationId="{07A7BEC2-5EC8-B3E2-45A3-F27A7282BDB1}"/>
          </ac:spMkLst>
        </pc:spChg>
        <pc:spChg chg="mod">
          <ac:chgData name="Kishore Nagarajan" userId="S::kishore.n@blockedge.io::1e2d701f-f032-457f-a015-c22c7436bac9" providerId="AD" clId="Web-{53E64B5D-45CF-49C4-9D0E-654A49F7F140}" dt="2022-09-20T10:23:06.596" v="28" actId="1076"/>
          <ac:spMkLst>
            <pc:docMk/>
            <pc:sldMk cId="2294849998" sldId="266"/>
            <ac:spMk id="3" creationId="{A99AD988-D8AD-A475-8D60-435FE4C04421}"/>
          </ac:spMkLst>
        </pc:spChg>
        <pc:spChg chg="add del">
          <ac:chgData name="Kishore Nagarajan" userId="S::kishore.n@blockedge.io::1e2d701f-f032-457f-a015-c22c7436bac9" providerId="AD" clId="Web-{53E64B5D-45CF-49C4-9D0E-654A49F7F140}" dt="2022-09-20T10:22:21.064" v="12"/>
          <ac:spMkLst>
            <pc:docMk/>
            <pc:sldMk cId="2294849998" sldId="266"/>
            <ac:spMk id="9" creationId="{04812C46-200A-4DEB-A05E-3ED6C68C2387}"/>
          </ac:spMkLst>
        </pc:spChg>
        <pc:spChg chg="add del">
          <ac:chgData name="Kishore Nagarajan" userId="S::kishore.n@blockedge.io::1e2d701f-f032-457f-a015-c22c7436bac9" providerId="AD" clId="Web-{53E64B5D-45CF-49C4-9D0E-654A49F7F140}" dt="2022-09-20T10:22:21.064" v="12"/>
          <ac:spMkLst>
            <pc:docMk/>
            <pc:sldMk cId="2294849998" sldId="266"/>
            <ac:spMk id="11" creationId="{D1EA859B-E555-4109-94F3-6700E046E008}"/>
          </ac:spMkLst>
        </pc:spChg>
        <pc:spChg chg="add">
          <ac:chgData name="Kishore Nagarajan" userId="S::kishore.n@blockedge.io::1e2d701f-f032-457f-a015-c22c7436bac9" providerId="AD" clId="Web-{53E64B5D-45CF-49C4-9D0E-654A49F7F140}" dt="2022-09-20T10:22:21.064" v="12"/>
          <ac:spMkLst>
            <pc:docMk/>
            <pc:sldMk cId="2294849998" sldId="266"/>
            <ac:spMk id="16" creationId="{04812C46-200A-4DEB-A05E-3ED6C68C2387}"/>
          </ac:spMkLst>
        </pc:spChg>
        <pc:spChg chg="add">
          <ac:chgData name="Kishore Nagarajan" userId="S::kishore.n@blockedge.io::1e2d701f-f032-457f-a015-c22c7436bac9" providerId="AD" clId="Web-{53E64B5D-45CF-49C4-9D0E-654A49F7F140}" dt="2022-09-20T10:22:21.064" v="12"/>
          <ac:spMkLst>
            <pc:docMk/>
            <pc:sldMk cId="2294849998" sldId="266"/>
            <ac:spMk id="18" creationId="{D1EA859B-E555-4109-94F3-6700E046E008}"/>
          </ac:spMkLst>
        </pc:spChg>
        <pc:picChg chg="add mod ord">
          <ac:chgData name="Kishore Nagarajan" userId="S::kishore.n@blockedge.io::1e2d701f-f032-457f-a015-c22c7436bac9" providerId="AD" clId="Web-{53E64B5D-45CF-49C4-9D0E-654A49F7F140}" dt="2022-09-20T10:21:39.485" v="1"/>
          <ac:picMkLst>
            <pc:docMk/>
            <pc:sldMk cId="2294849998" sldId="266"/>
            <ac:picMk id="4" creationId="{CDC8155F-EA45-6C4E-0172-0538E0120FC8}"/>
          </ac:picMkLst>
        </pc:picChg>
      </pc:sldChg>
    </pc:docChg>
  </pc:docChgLst>
  <pc:docChgLst>
    <pc:chgData name="Kishore Nagarajan" userId="S::kishore.n@blockedge.io::1e2d701f-f032-457f-a015-c22c7436bac9" providerId="AD" clId="Web-{70ABBBA3-3B8C-4957-A443-BFB6CA35DB2B}"/>
    <pc:docChg chg="addSld modSld">
      <pc:chgData name="Kishore Nagarajan" userId="S::kishore.n@blockedge.io::1e2d701f-f032-457f-a015-c22c7436bac9" providerId="AD" clId="Web-{70ABBBA3-3B8C-4957-A443-BFB6CA35DB2B}" dt="2022-09-20T04:47:37.350" v="52"/>
      <pc:docMkLst>
        <pc:docMk/>
      </pc:docMkLst>
      <pc:sldChg chg="addSp delSp modSp new mod setBg">
        <pc:chgData name="Kishore Nagarajan" userId="S::kishore.n@blockedge.io::1e2d701f-f032-457f-a015-c22c7436bac9" providerId="AD" clId="Web-{70ABBBA3-3B8C-4957-A443-BFB6CA35DB2B}" dt="2022-09-20T04:47:37.350" v="52"/>
        <pc:sldMkLst>
          <pc:docMk/>
          <pc:sldMk cId="322539391" sldId="264"/>
        </pc:sldMkLst>
        <pc:spChg chg="mod">
          <ac:chgData name="Kishore Nagarajan" userId="S::kishore.n@blockedge.io::1e2d701f-f032-457f-a015-c22c7436bac9" providerId="AD" clId="Web-{70ABBBA3-3B8C-4957-A443-BFB6CA35DB2B}" dt="2022-09-20T04:47:37.350" v="52"/>
          <ac:spMkLst>
            <pc:docMk/>
            <pc:sldMk cId="322539391" sldId="264"/>
            <ac:spMk id="2" creationId="{05191AC6-F90E-5A26-548E-281EA91AC760}"/>
          </ac:spMkLst>
        </pc:spChg>
        <pc:spChg chg="del">
          <ac:chgData name="Kishore Nagarajan" userId="S::kishore.n@blockedge.io::1e2d701f-f032-457f-a015-c22c7436bac9" providerId="AD" clId="Web-{70ABBBA3-3B8C-4957-A443-BFB6CA35DB2B}" dt="2022-09-20T04:39:33.046" v="1"/>
          <ac:spMkLst>
            <pc:docMk/>
            <pc:sldMk cId="322539391" sldId="264"/>
            <ac:spMk id="3" creationId="{E79550E2-A7A3-A31D-4F1A-8004860FF69C}"/>
          </ac:spMkLst>
        </pc:spChg>
        <pc:spChg chg="add mod ord">
          <ac:chgData name="Kishore Nagarajan" userId="S::kishore.n@blockedge.io::1e2d701f-f032-457f-a015-c22c7436bac9" providerId="AD" clId="Web-{70ABBBA3-3B8C-4957-A443-BFB6CA35DB2B}" dt="2022-09-20T04:47:37.350" v="52"/>
          <ac:spMkLst>
            <pc:docMk/>
            <pc:sldMk cId="322539391" sldId="264"/>
            <ac:spMk id="7" creationId="{111CC6EC-212D-C67F-363B-7CD7C012C7D4}"/>
          </ac:spMkLst>
        </pc:spChg>
        <pc:spChg chg="add del mod">
          <ac:chgData name="Kishore Nagarajan" userId="S::kishore.n@blockedge.io::1e2d701f-f032-457f-a015-c22c7436bac9" providerId="AD" clId="Web-{70ABBBA3-3B8C-4957-A443-BFB6CA35DB2B}" dt="2022-09-20T04:40:52.219" v="7"/>
          <ac:spMkLst>
            <pc:docMk/>
            <pc:sldMk cId="322539391" sldId="264"/>
            <ac:spMk id="8" creationId="{D970483F-8737-45DC-28C2-ADF12C4658C2}"/>
          </ac:spMkLst>
        </pc:spChg>
        <pc:spChg chg="add del">
          <ac:chgData name="Kishore Nagarajan" userId="S::kishore.n@blockedge.io::1e2d701f-f032-457f-a015-c22c7436bac9" providerId="AD" clId="Web-{70ABBBA3-3B8C-4957-A443-BFB6CA35DB2B}" dt="2022-09-20T04:47:37.350" v="52"/>
          <ac:spMkLst>
            <pc:docMk/>
            <pc:sldMk cId="322539391" sldId="264"/>
            <ac:spMk id="12" creationId="{56981798-4550-46DA-9172-4846E2FB66EC}"/>
          </ac:spMkLst>
        </pc:spChg>
        <pc:spChg chg="add del">
          <ac:chgData name="Kishore Nagarajan" userId="S::kishore.n@blockedge.io::1e2d701f-f032-457f-a015-c22c7436bac9" providerId="AD" clId="Web-{70ABBBA3-3B8C-4957-A443-BFB6CA35DB2B}" dt="2022-09-20T04:47:37.350" v="52"/>
          <ac:spMkLst>
            <pc:docMk/>
            <pc:sldMk cId="322539391" sldId="264"/>
            <ac:spMk id="14" creationId="{2D529E20-662F-4915-ACD7-970C026FDB7F}"/>
          </ac:spMkLst>
        </pc:spChg>
        <pc:picChg chg="add mod ord">
          <ac:chgData name="Kishore Nagarajan" userId="S::kishore.n@blockedge.io::1e2d701f-f032-457f-a015-c22c7436bac9" providerId="AD" clId="Web-{70ABBBA3-3B8C-4957-A443-BFB6CA35DB2B}" dt="2022-09-20T04:47:37.350" v="52"/>
          <ac:picMkLst>
            <pc:docMk/>
            <pc:sldMk cId="322539391" sldId="264"/>
            <ac:picMk id="4" creationId="{40B7BE6D-A964-2208-8E72-89114FDD92AE}"/>
          </ac:picMkLst>
        </pc:picChg>
        <pc:picChg chg="add mod ord">
          <ac:chgData name="Kishore Nagarajan" userId="S::kishore.n@blockedge.io::1e2d701f-f032-457f-a015-c22c7436bac9" providerId="AD" clId="Web-{70ABBBA3-3B8C-4957-A443-BFB6CA35DB2B}" dt="2022-09-20T04:47:37.350" v="52"/>
          <ac:picMkLst>
            <pc:docMk/>
            <pc:sldMk cId="322539391" sldId="264"/>
            <ac:picMk id="5" creationId="{6C667DD5-CF36-8408-237A-506B46B2CFD4}"/>
          </ac:picMkLst>
        </pc:picChg>
        <pc:picChg chg="add del mod">
          <ac:chgData name="Kishore Nagarajan" userId="S::kishore.n@blockedge.io::1e2d701f-f032-457f-a015-c22c7436bac9" providerId="AD" clId="Web-{70ABBBA3-3B8C-4957-A443-BFB6CA35DB2B}" dt="2022-09-20T04:41:40.220" v="11"/>
          <ac:picMkLst>
            <pc:docMk/>
            <pc:sldMk cId="322539391" sldId="264"/>
            <ac:picMk id="6" creationId="{67843A84-43CD-62DD-283C-E8C073737211}"/>
          </ac:picMkLst>
        </pc:picChg>
      </pc:sldChg>
    </pc:docChg>
  </pc:docChgLst>
  <pc:docChgLst>
    <pc:chgData name="Kishore Nagarajan" userId="S::kishore.n@blockedge.io::1e2d701f-f032-457f-a015-c22c7436bac9" providerId="AD" clId="Web-{858679B2-EC70-4386-9501-0A8544128119}"/>
    <pc:docChg chg="addSld delSld modSld">
      <pc:chgData name="Kishore Nagarajan" userId="S::kishore.n@blockedge.io::1e2d701f-f032-457f-a015-c22c7436bac9" providerId="AD" clId="Web-{858679B2-EC70-4386-9501-0A8544128119}" dt="2022-09-20T10:19:34.722" v="24" actId="20577"/>
      <pc:docMkLst>
        <pc:docMk/>
      </pc:docMkLst>
      <pc:sldChg chg="modSp del">
        <pc:chgData name="Kishore Nagarajan" userId="S::kishore.n@blockedge.io::1e2d701f-f032-457f-a015-c22c7436bac9" providerId="AD" clId="Web-{858679B2-EC70-4386-9501-0A8544128119}" dt="2022-09-20T10:16:57.407" v="11"/>
        <pc:sldMkLst>
          <pc:docMk/>
          <pc:sldMk cId="3005823632" sldId="257"/>
        </pc:sldMkLst>
        <pc:spChg chg="mod">
          <ac:chgData name="Kishore Nagarajan" userId="S::kishore.n@blockedge.io::1e2d701f-f032-457f-a015-c22c7436bac9" providerId="AD" clId="Web-{858679B2-EC70-4386-9501-0A8544128119}" dt="2022-09-20T10:16:50.797" v="9" actId="20577"/>
          <ac:spMkLst>
            <pc:docMk/>
            <pc:sldMk cId="3005823632" sldId="257"/>
            <ac:spMk id="11" creationId="{DDF1817C-A910-2C83-2CD4-128C57FC86C9}"/>
          </ac:spMkLst>
        </pc:spChg>
        <pc:spChg chg="mod">
          <ac:chgData name="Kishore Nagarajan" userId="S::kishore.n@blockedge.io::1e2d701f-f032-457f-a015-c22c7436bac9" providerId="AD" clId="Web-{858679B2-EC70-4386-9501-0A8544128119}" dt="2022-09-20T10:16:37.250" v="1" actId="20577"/>
          <ac:spMkLst>
            <pc:docMk/>
            <pc:sldMk cId="3005823632" sldId="257"/>
            <ac:spMk id="12" creationId="{D6532C99-1E16-EBD9-8DDC-ED9269134105}"/>
          </ac:spMkLst>
        </pc:spChg>
      </pc:sldChg>
      <pc:sldChg chg="modSp new">
        <pc:chgData name="Kishore Nagarajan" userId="S::kishore.n@blockedge.io::1e2d701f-f032-457f-a015-c22c7436bac9" providerId="AD" clId="Web-{858679B2-EC70-4386-9501-0A8544128119}" dt="2022-09-20T10:19:34.722" v="24" actId="20577"/>
        <pc:sldMkLst>
          <pc:docMk/>
          <pc:sldMk cId="2294849998" sldId="266"/>
        </pc:sldMkLst>
        <pc:spChg chg="mod">
          <ac:chgData name="Kishore Nagarajan" userId="S::kishore.n@blockedge.io::1e2d701f-f032-457f-a015-c22c7436bac9" providerId="AD" clId="Web-{858679B2-EC70-4386-9501-0A8544128119}" dt="2022-09-20T10:19:34.722" v="24" actId="20577"/>
          <ac:spMkLst>
            <pc:docMk/>
            <pc:sldMk cId="2294849998" sldId="266"/>
            <ac:spMk id="3" creationId="{A99AD988-D8AD-A475-8D60-435FE4C04421}"/>
          </ac:spMkLst>
        </pc:spChg>
      </pc:sldChg>
    </pc:docChg>
  </pc:docChgLst>
  <pc:docChgLst>
    <pc:chgData name="Kishore Nagarajan" userId="S::kishore.n@blockedge.io::1e2d701f-f032-457f-a015-c22c7436bac9" providerId="AD" clId="Web-{2A38E627-725C-4B30-83AA-455FA66780D1}"/>
    <pc:docChg chg="addSld delSld modSld">
      <pc:chgData name="Kishore Nagarajan" userId="S::kishore.n@blockedge.io::1e2d701f-f032-457f-a015-c22c7436bac9" providerId="AD" clId="Web-{2A38E627-725C-4B30-83AA-455FA66780D1}" dt="2022-09-20T10:13:02.026" v="141"/>
      <pc:docMkLst>
        <pc:docMk/>
      </pc:docMkLst>
      <pc:sldChg chg="addSp delSp modSp mod setBg setClrOvrMap">
        <pc:chgData name="Kishore Nagarajan" userId="S::kishore.n@blockedge.io::1e2d701f-f032-457f-a015-c22c7436bac9" providerId="AD" clId="Web-{2A38E627-725C-4B30-83AA-455FA66780D1}" dt="2022-09-20T10:11:19.243" v="128" actId="20577"/>
        <pc:sldMkLst>
          <pc:docMk/>
          <pc:sldMk cId="1099671150" sldId="256"/>
        </pc:sldMkLst>
        <pc:spChg chg="mod">
          <ac:chgData name="Kishore Nagarajan" userId="S::kishore.n@blockedge.io::1e2d701f-f032-457f-a015-c22c7436bac9" providerId="AD" clId="Web-{2A38E627-725C-4B30-83AA-455FA66780D1}" dt="2022-09-20T10:11:19.243" v="128" actId="20577"/>
          <ac:spMkLst>
            <pc:docMk/>
            <pc:sldMk cId="1099671150" sldId="256"/>
            <ac:spMk id="2" creationId="{AF8A0E08-C26D-BC93-F0DC-29AECAFCB737}"/>
          </ac:spMkLst>
        </pc:spChg>
        <pc:spChg chg="mod">
          <ac:chgData name="Kishore Nagarajan" userId="S::kishore.n@blockedge.io::1e2d701f-f032-457f-a015-c22c7436bac9" providerId="AD" clId="Web-{2A38E627-725C-4B30-83AA-455FA66780D1}" dt="2022-09-20T10:10:47.821" v="123" actId="20577"/>
          <ac:spMkLst>
            <pc:docMk/>
            <pc:sldMk cId="1099671150" sldId="256"/>
            <ac:spMk id="3" creationId="{C16EA311-15F5-D3F3-3C0A-3DD8D6FE63A8}"/>
          </ac:spMkLst>
        </pc:spChg>
        <pc:spChg chg="add del">
          <ac:chgData name="Kishore Nagarajan" userId="S::kishore.n@blockedge.io::1e2d701f-f032-457f-a015-c22c7436bac9" providerId="AD" clId="Web-{2A38E627-725C-4B30-83AA-455FA66780D1}" dt="2022-09-20T10:09:44.242" v="111"/>
          <ac:spMkLst>
            <pc:docMk/>
            <pc:sldMk cId="1099671150" sldId="256"/>
            <ac:spMk id="6" creationId="{CAE764C7-CA73-16FF-7898-D1872B65617D}"/>
          </ac:spMkLst>
        </pc:spChg>
        <pc:spChg chg="add del">
          <ac:chgData name="Kishore Nagarajan" userId="S::kishore.n@blockedge.io::1e2d701f-f032-457f-a015-c22c7436bac9" providerId="AD" clId="Web-{2A38E627-725C-4B30-83AA-455FA66780D1}" dt="2022-09-20T10:09:44.242" v="111"/>
          <ac:spMkLst>
            <pc:docMk/>
            <pc:sldMk cId="1099671150" sldId="256"/>
            <ac:spMk id="7" creationId="{F04FC191-556F-497E-5667-583449CE86E1}"/>
          </ac:spMkLst>
        </pc:spChg>
        <pc:spChg chg="add del">
          <ac:chgData name="Kishore Nagarajan" userId="S::kishore.n@blockedge.io::1e2d701f-f032-457f-a015-c22c7436bac9" providerId="AD" clId="Web-{2A38E627-725C-4B30-83AA-455FA66780D1}" dt="2022-09-20T10:09:44.226" v="110"/>
          <ac:spMkLst>
            <pc:docMk/>
            <pc:sldMk cId="1099671150" sldId="256"/>
            <ac:spMk id="12" creationId="{6DB7ADBC-26DA-450D-A8BF-E1ACCB46639C}"/>
          </ac:spMkLst>
        </pc:spChg>
        <pc:spChg chg="add del">
          <ac:chgData name="Kishore Nagarajan" userId="S::kishore.n@blockedge.io::1e2d701f-f032-457f-a015-c22c7436bac9" providerId="AD" clId="Web-{2A38E627-725C-4B30-83AA-455FA66780D1}" dt="2022-09-20T10:09:44.226" v="110"/>
          <ac:spMkLst>
            <pc:docMk/>
            <pc:sldMk cId="1099671150" sldId="256"/>
            <ac:spMk id="14" creationId="{5E3C0EDB-60D3-4CEF-8B80-C6D01E08DEC2}"/>
          </ac:spMkLst>
        </pc:spChg>
        <pc:spChg chg="add del">
          <ac:chgData name="Kishore Nagarajan" userId="S::kishore.n@blockedge.io::1e2d701f-f032-457f-a015-c22c7436bac9" providerId="AD" clId="Web-{2A38E627-725C-4B30-83AA-455FA66780D1}" dt="2022-09-20T10:09:44.226" v="110"/>
          <ac:spMkLst>
            <pc:docMk/>
            <pc:sldMk cId="1099671150" sldId="256"/>
            <ac:spMk id="16" creationId="{40C269CE-FB56-4D68-8CFB-1CFD5F350518}"/>
          </ac:spMkLst>
        </pc:spChg>
        <pc:spChg chg="add del">
          <ac:chgData name="Kishore Nagarajan" userId="S::kishore.n@blockedge.io::1e2d701f-f032-457f-a015-c22c7436bac9" providerId="AD" clId="Web-{2A38E627-725C-4B30-83AA-455FA66780D1}" dt="2022-09-20T10:09:44.226" v="110"/>
          <ac:spMkLst>
            <pc:docMk/>
            <pc:sldMk cId="1099671150" sldId="256"/>
            <ac:spMk id="18" creationId="{A6ED7E7F-75F7-4581-A930-C4DEBC2A8419}"/>
          </ac:spMkLst>
        </pc:spChg>
        <pc:spChg chg="add del">
          <ac:chgData name="Kishore Nagarajan" userId="S::kishore.n@blockedge.io::1e2d701f-f032-457f-a015-c22c7436bac9" providerId="AD" clId="Web-{2A38E627-725C-4B30-83AA-455FA66780D1}" dt="2022-09-20T10:10:01.539" v="113"/>
          <ac:spMkLst>
            <pc:docMk/>
            <pc:sldMk cId="1099671150" sldId="256"/>
            <ac:spMk id="20" creationId="{A29398BB-6F62-472B-88B2-8D942FEBFB20}"/>
          </ac:spMkLst>
        </pc:spChg>
        <pc:spChg chg="add del">
          <ac:chgData name="Kishore Nagarajan" userId="S::kishore.n@blockedge.io::1e2d701f-f032-457f-a015-c22c7436bac9" providerId="AD" clId="Web-{2A38E627-725C-4B30-83AA-455FA66780D1}" dt="2022-09-20T10:10:01.539" v="113"/>
          <ac:spMkLst>
            <pc:docMk/>
            <pc:sldMk cId="1099671150" sldId="256"/>
            <ac:spMk id="21" creationId="{FD367FDA-2141-45CD-BBF9-48670C11DF6E}"/>
          </ac:spMkLst>
        </pc:spChg>
        <pc:spChg chg="add del">
          <ac:chgData name="Kishore Nagarajan" userId="S::kishore.n@blockedge.io::1e2d701f-f032-457f-a015-c22c7436bac9" providerId="AD" clId="Web-{2A38E627-725C-4B30-83AA-455FA66780D1}" dt="2022-09-20T10:10:01.539" v="113"/>
          <ac:spMkLst>
            <pc:docMk/>
            <pc:sldMk cId="1099671150" sldId="256"/>
            <ac:spMk id="22" creationId="{89E7A3B0-8177-473E-B1D0-59D0661DCBA4}"/>
          </ac:spMkLst>
        </pc:spChg>
        <pc:spChg chg="add">
          <ac:chgData name="Kishore Nagarajan" userId="S::kishore.n@blockedge.io::1e2d701f-f032-457f-a015-c22c7436bac9" providerId="AD" clId="Web-{2A38E627-725C-4B30-83AA-455FA66780D1}" dt="2022-09-20T10:10:01.539" v="113"/>
          <ac:spMkLst>
            <pc:docMk/>
            <pc:sldMk cId="1099671150" sldId="256"/>
            <ac:spMk id="27" creationId="{5E8D2E83-FB3A-40E7-A9E5-7AB389D612B4}"/>
          </ac:spMkLst>
        </pc:spChg>
        <pc:picChg chg="mod ord">
          <ac:chgData name="Kishore Nagarajan" userId="S::kishore.n@blockedge.io::1e2d701f-f032-457f-a015-c22c7436bac9" providerId="AD" clId="Web-{2A38E627-725C-4B30-83AA-455FA66780D1}" dt="2022-09-20T10:10:01.539" v="113"/>
          <ac:picMkLst>
            <pc:docMk/>
            <pc:sldMk cId="1099671150" sldId="256"/>
            <ac:picMk id="5" creationId="{9743FF58-A51F-CDAD-A9C8-3A08ECFB0F60}"/>
          </ac:picMkLst>
        </pc:picChg>
      </pc:sldChg>
      <pc:sldChg chg="addSp delSp modSp mod setBg">
        <pc:chgData name="Kishore Nagarajan" userId="S::kishore.n@blockedge.io::1e2d701f-f032-457f-a015-c22c7436bac9" providerId="AD" clId="Web-{2A38E627-725C-4B30-83AA-455FA66780D1}" dt="2022-09-20T10:13:02.026" v="141"/>
        <pc:sldMkLst>
          <pc:docMk/>
          <pc:sldMk cId="3005823632" sldId="257"/>
        </pc:sldMkLst>
        <pc:spChg chg="add del">
          <ac:chgData name="Kishore Nagarajan" userId="S::kishore.n@blockedge.io::1e2d701f-f032-457f-a015-c22c7436bac9" providerId="AD" clId="Web-{2A38E627-725C-4B30-83AA-455FA66780D1}" dt="2022-09-20T10:12:25.401" v="136"/>
          <ac:spMkLst>
            <pc:docMk/>
            <pc:sldMk cId="3005823632" sldId="257"/>
            <ac:spMk id="3" creationId="{81EC6F7B-6EA6-D872-9AEF-97C133AD8DCF}"/>
          </ac:spMkLst>
        </pc:spChg>
        <pc:spChg chg="mod ord">
          <ac:chgData name="Kishore Nagarajan" userId="S::kishore.n@blockedge.io::1e2d701f-f032-457f-a015-c22c7436bac9" providerId="AD" clId="Web-{2A38E627-725C-4B30-83AA-455FA66780D1}" dt="2022-09-20T10:12:26.369" v="137"/>
          <ac:spMkLst>
            <pc:docMk/>
            <pc:sldMk cId="3005823632" sldId="257"/>
            <ac:spMk id="11" creationId="{DDF1817C-A910-2C83-2CD4-128C57FC86C9}"/>
          </ac:spMkLst>
        </pc:spChg>
        <pc:spChg chg="mod">
          <ac:chgData name="Kishore Nagarajan" userId="S::kishore.n@blockedge.io::1e2d701f-f032-457f-a015-c22c7436bac9" providerId="AD" clId="Web-{2A38E627-725C-4B30-83AA-455FA66780D1}" dt="2022-09-20T10:12:26.369" v="137"/>
          <ac:spMkLst>
            <pc:docMk/>
            <pc:sldMk cId="3005823632" sldId="257"/>
            <ac:spMk id="12" creationId="{D6532C99-1E16-EBD9-8DDC-ED9269134105}"/>
          </ac:spMkLst>
        </pc:spChg>
        <pc:spChg chg="add del">
          <ac:chgData name="Kishore Nagarajan" userId="S::kishore.n@blockedge.io::1e2d701f-f032-457f-a015-c22c7436bac9" providerId="AD" clId="Web-{2A38E627-725C-4B30-83AA-455FA66780D1}" dt="2022-09-20T10:12:26.369" v="137"/>
          <ac:spMkLst>
            <pc:docMk/>
            <pc:sldMk cId="3005823632" sldId="257"/>
            <ac:spMk id="17" creationId="{88294908-8B00-4F58-BBBA-20F71A40AA9E}"/>
          </ac:spMkLst>
        </pc:spChg>
        <pc:spChg chg="add del">
          <ac:chgData name="Kishore Nagarajan" userId="S::kishore.n@blockedge.io::1e2d701f-f032-457f-a015-c22c7436bac9" providerId="AD" clId="Web-{2A38E627-725C-4B30-83AA-455FA66780D1}" dt="2022-09-20T10:12:26.369" v="137"/>
          <ac:spMkLst>
            <pc:docMk/>
            <pc:sldMk cId="3005823632" sldId="257"/>
            <ac:spMk id="19" creationId="{4364C879-1404-4203-8E9D-CC5DE0A621A2}"/>
          </ac:spMkLst>
        </pc:spChg>
        <pc:spChg chg="add del">
          <ac:chgData name="Kishore Nagarajan" userId="S::kishore.n@blockedge.io::1e2d701f-f032-457f-a015-c22c7436bac9" providerId="AD" clId="Web-{2A38E627-725C-4B30-83AA-455FA66780D1}" dt="2022-09-20T10:12:26.369" v="137"/>
          <ac:spMkLst>
            <pc:docMk/>
            <pc:sldMk cId="3005823632" sldId="257"/>
            <ac:spMk id="21" creationId="{84617302-4B0D-4351-A6BB-6F0930D943AC}"/>
          </ac:spMkLst>
        </pc:spChg>
        <pc:spChg chg="add del">
          <ac:chgData name="Kishore Nagarajan" userId="S::kishore.n@blockedge.io::1e2d701f-f032-457f-a015-c22c7436bac9" providerId="AD" clId="Web-{2A38E627-725C-4B30-83AA-455FA66780D1}" dt="2022-09-20T10:12:26.369" v="137"/>
          <ac:spMkLst>
            <pc:docMk/>
            <pc:sldMk cId="3005823632" sldId="257"/>
            <ac:spMk id="23" creationId="{DA2C7802-C2E0-4218-8F89-8DD7CCD2CD1C}"/>
          </ac:spMkLst>
        </pc:spChg>
        <pc:spChg chg="add del">
          <ac:chgData name="Kishore Nagarajan" userId="S::kishore.n@blockedge.io::1e2d701f-f032-457f-a015-c22c7436bac9" providerId="AD" clId="Web-{2A38E627-725C-4B30-83AA-455FA66780D1}" dt="2022-09-20T10:12:26.369" v="137"/>
          <ac:spMkLst>
            <pc:docMk/>
            <pc:sldMk cId="3005823632" sldId="257"/>
            <ac:spMk id="25" creationId="{A6D7111A-21E5-4EE9-8A78-10E5530F0116}"/>
          </ac:spMkLst>
        </pc:spChg>
        <pc:spChg chg="add del">
          <ac:chgData name="Kishore Nagarajan" userId="S::kishore.n@blockedge.io::1e2d701f-f032-457f-a015-c22c7436bac9" providerId="AD" clId="Web-{2A38E627-725C-4B30-83AA-455FA66780D1}" dt="2022-09-20T10:12:26.369" v="137"/>
          <ac:spMkLst>
            <pc:docMk/>
            <pc:sldMk cId="3005823632" sldId="257"/>
            <ac:spMk id="27" creationId="{A3969E80-A77B-49FC-9122-D89AFD5EE118}"/>
          </ac:spMkLst>
        </pc:spChg>
        <pc:spChg chg="add del">
          <ac:chgData name="Kishore Nagarajan" userId="S::kishore.n@blockedge.io::1e2d701f-f032-457f-a015-c22c7436bac9" providerId="AD" clId="Web-{2A38E627-725C-4B30-83AA-455FA66780D1}" dt="2022-09-20T10:12:26.369" v="137"/>
          <ac:spMkLst>
            <pc:docMk/>
            <pc:sldMk cId="3005823632" sldId="257"/>
            <ac:spMk id="29" creationId="{1849CA57-76BD-4CF2-80BA-D7A46A01B7B1}"/>
          </ac:spMkLst>
        </pc:spChg>
        <pc:spChg chg="add del">
          <ac:chgData name="Kishore Nagarajan" userId="S::kishore.n@blockedge.io::1e2d701f-f032-457f-a015-c22c7436bac9" providerId="AD" clId="Web-{2A38E627-725C-4B30-83AA-455FA66780D1}" dt="2022-09-20T10:12:26.369" v="137"/>
          <ac:spMkLst>
            <pc:docMk/>
            <pc:sldMk cId="3005823632" sldId="257"/>
            <ac:spMk id="31" creationId="{35E9085E-E730-4768-83D4-6CB7E9897153}"/>
          </ac:spMkLst>
        </pc:spChg>
        <pc:spChg chg="add del">
          <ac:chgData name="Kishore Nagarajan" userId="S::kishore.n@blockedge.io::1e2d701f-f032-457f-a015-c22c7436bac9" providerId="AD" clId="Web-{2A38E627-725C-4B30-83AA-455FA66780D1}" dt="2022-09-20T10:12:26.369" v="137"/>
          <ac:spMkLst>
            <pc:docMk/>
            <pc:sldMk cId="3005823632" sldId="257"/>
            <ac:spMk id="33" creationId="{973272FE-A474-4CAE-8CA2-BCC8B476C3F4}"/>
          </ac:spMkLst>
        </pc:spChg>
        <pc:spChg chg="add del">
          <ac:chgData name="Kishore Nagarajan" userId="S::kishore.n@blockedge.io::1e2d701f-f032-457f-a015-c22c7436bac9" providerId="AD" clId="Web-{2A38E627-725C-4B30-83AA-455FA66780D1}" dt="2022-09-20T10:12:26.369" v="137"/>
          <ac:spMkLst>
            <pc:docMk/>
            <pc:sldMk cId="3005823632" sldId="257"/>
            <ac:spMk id="35" creationId="{E07981EA-05A6-437C-88D7-B377B92B031D}"/>
          </ac:spMkLst>
        </pc:spChg>
        <pc:spChg chg="add del">
          <ac:chgData name="Kishore Nagarajan" userId="S::kishore.n@blockedge.io::1e2d701f-f032-457f-a015-c22c7436bac9" providerId="AD" clId="Web-{2A38E627-725C-4B30-83AA-455FA66780D1}" dt="2022-09-20T10:12:26.369" v="137"/>
          <ac:spMkLst>
            <pc:docMk/>
            <pc:sldMk cId="3005823632" sldId="257"/>
            <ac:spMk id="37" creationId="{15E3C750-986E-4769-B1AE-49289FBEE757}"/>
          </ac:spMkLst>
        </pc:spChg>
        <pc:picChg chg="add del mod">
          <ac:chgData name="Kishore Nagarajan" userId="S::kishore.n@blockedge.io::1e2d701f-f032-457f-a015-c22c7436bac9" providerId="AD" clId="Web-{2A38E627-725C-4B30-83AA-455FA66780D1}" dt="2022-09-20T10:09:09.851" v="106"/>
          <ac:picMkLst>
            <pc:docMk/>
            <pc:sldMk cId="3005823632" sldId="257"/>
            <ac:picMk id="2" creationId="{DDAD0BC9-342D-559C-A8FA-8C48E5D9EBCF}"/>
          </ac:picMkLst>
        </pc:picChg>
        <pc:picChg chg="add del mod">
          <ac:chgData name="Kishore Nagarajan" userId="S::kishore.n@blockedge.io::1e2d701f-f032-457f-a015-c22c7436bac9" providerId="AD" clId="Web-{2A38E627-725C-4B30-83AA-455FA66780D1}" dt="2022-09-20T10:13:02.026" v="141"/>
          <ac:picMkLst>
            <pc:docMk/>
            <pc:sldMk cId="3005823632" sldId="257"/>
            <ac:picMk id="4" creationId="{BB9BC86A-551B-0130-BCEA-4F544CC0733A}"/>
          </ac:picMkLst>
        </pc:picChg>
        <pc:picChg chg="add del">
          <ac:chgData name="Kishore Nagarajan" userId="S::kishore.n@blockedge.io::1e2d701f-f032-457f-a015-c22c7436bac9" providerId="AD" clId="Web-{2A38E627-725C-4B30-83AA-455FA66780D1}" dt="2022-09-20T10:12:36.260" v="139"/>
          <ac:picMkLst>
            <pc:docMk/>
            <pc:sldMk cId="3005823632" sldId="257"/>
            <ac:picMk id="10" creationId="{1315C5EC-10A1-C730-6EEC-19F6727127D9}"/>
          </ac:picMkLst>
        </pc:picChg>
      </pc:sldChg>
      <pc:sldChg chg="addSp modSp mod setBg setClrOvrMap">
        <pc:chgData name="Kishore Nagarajan" userId="S::kishore.n@blockedge.io::1e2d701f-f032-457f-a015-c22c7436bac9" providerId="AD" clId="Web-{2A38E627-725C-4B30-83AA-455FA66780D1}" dt="2022-09-20T10:08:31.116" v="101"/>
        <pc:sldMkLst>
          <pc:docMk/>
          <pc:sldMk cId="2211776972" sldId="258"/>
        </pc:sldMkLst>
        <pc:spChg chg="mod">
          <ac:chgData name="Kishore Nagarajan" userId="S::kishore.n@blockedge.io::1e2d701f-f032-457f-a015-c22c7436bac9" providerId="AD" clId="Web-{2A38E627-725C-4B30-83AA-455FA66780D1}" dt="2022-09-20T10:08:31.116" v="101"/>
          <ac:spMkLst>
            <pc:docMk/>
            <pc:sldMk cId="2211776972" sldId="258"/>
            <ac:spMk id="9" creationId="{84FD7506-35FC-D812-CE72-3179CC620BE9}"/>
          </ac:spMkLst>
        </pc:spChg>
        <pc:spChg chg="add">
          <ac:chgData name="Kishore Nagarajan" userId="S::kishore.n@blockedge.io::1e2d701f-f032-457f-a015-c22c7436bac9" providerId="AD" clId="Web-{2A38E627-725C-4B30-83AA-455FA66780D1}" dt="2022-09-20T10:08:31.116" v="101"/>
          <ac:spMkLst>
            <pc:docMk/>
            <pc:sldMk cId="2211776972" sldId="258"/>
            <ac:spMk id="14" creationId="{E49CC64F-7275-4E33-961B-0C5CDC439875}"/>
          </ac:spMkLst>
        </pc:spChg>
        <pc:picChg chg="mod ord">
          <ac:chgData name="Kishore Nagarajan" userId="S::kishore.n@blockedge.io::1e2d701f-f032-457f-a015-c22c7436bac9" providerId="AD" clId="Web-{2A38E627-725C-4B30-83AA-455FA66780D1}" dt="2022-09-20T10:08:31.116" v="101"/>
          <ac:picMkLst>
            <pc:docMk/>
            <pc:sldMk cId="2211776972" sldId="258"/>
            <ac:picMk id="8" creationId="{9A01F521-5518-72BF-92B0-F7EA67D0C6A6}"/>
          </ac:picMkLst>
        </pc:picChg>
      </pc:sldChg>
      <pc:sldChg chg="addSp delSp modSp">
        <pc:chgData name="Kishore Nagarajan" userId="S::kishore.n@blockedge.io::1e2d701f-f032-457f-a015-c22c7436bac9" providerId="AD" clId="Web-{2A38E627-725C-4B30-83AA-455FA66780D1}" dt="2022-09-20T10:08:18.241" v="100" actId="20577"/>
        <pc:sldMkLst>
          <pc:docMk/>
          <pc:sldMk cId="2169656763" sldId="259"/>
        </pc:sldMkLst>
        <pc:spChg chg="mod">
          <ac:chgData name="Kishore Nagarajan" userId="S::kishore.n@blockedge.io::1e2d701f-f032-457f-a015-c22c7436bac9" providerId="AD" clId="Web-{2A38E627-725C-4B30-83AA-455FA66780D1}" dt="2022-09-20T10:06:50.880" v="54" actId="20577"/>
          <ac:spMkLst>
            <pc:docMk/>
            <pc:sldMk cId="2169656763" sldId="259"/>
            <ac:spMk id="18" creationId="{645EAE16-1885-8442-F9EA-1A2105597A32}"/>
          </ac:spMkLst>
        </pc:spChg>
        <pc:spChg chg="mod">
          <ac:chgData name="Kishore Nagarajan" userId="S::kishore.n@blockedge.io::1e2d701f-f032-457f-a015-c22c7436bac9" providerId="AD" clId="Web-{2A38E627-725C-4B30-83AA-455FA66780D1}" dt="2022-09-20T10:08:18.241" v="100" actId="20577"/>
          <ac:spMkLst>
            <pc:docMk/>
            <pc:sldMk cId="2169656763" sldId="259"/>
            <ac:spMk id="20" creationId="{B4E43E9D-3C77-4F09-EA0B-F8A811326C1B}"/>
          </ac:spMkLst>
        </pc:spChg>
        <pc:spChg chg="add del">
          <ac:chgData name="Kishore Nagarajan" userId="S::kishore.n@blockedge.io::1e2d701f-f032-457f-a015-c22c7436bac9" providerId="AD" clId="Web-{2A38E627-725C-4B30-83AA-455FA66780D1}" dt="2022-09-20T10:06:35.817" v="53"/>
          <ac:spMkLst>
            <pc:docMk/>
            <pc:sldMk cId="2169656763" sldId="259"/>
            <ac:spMk id="25" creationId="{85ED3100-3941-4F9A-9FAB-4A7A9B4A0014}"/>
          </ac:spMkLst>
        </pc:spChg>
        <pc:spChg chg="add del">
          <ac:chgData name="Kishore Nagarajan" userId="S::kishore.n@blockedge.io::1e2d701f-f032-457f-a015-c22c7436bac9" providerId="AD" clId="Web-{2A38E627-725C-4B30-83AA-455FA66780D1}" dt="2022-09-20T10:06:35.817" v="53"/>
          <ac:spMkLst>
            <pc:docMk/>
            <pc:sldMk cId="2169656763" sldId="259"/>
            <ac:spMk id="27" creationId="{8CBEFB3C-8BDC-4A1B-94A5-A6A24CBB6A56}"/>
          </ac:spMkLst>
        </pc:spChg>
        <pc:spChg chg="add">
          <ac:chgData name="Kishore Nagarajan" userId="S::kishore.n@blockedge.io::1e2d701f-f032-457f-a015-c22c7436bac9" providerId="AD" clId="Web-{2A38E627-725C-4B30-83AA-455FA66780D1}" dt="2022-09-20T10:06:35.817" v="53"/>
          <ac:spMkLst>
            <pc:docMk/>
            <pc:sldMk cId="2169656763" sldId="259"/>
            <ac:spMk id="39" creationId="{B250C39F-3F6C-4D53-86D2-7BC6B2FF609C}"/>
          </ac:spMkLst>
        </pc:spChg>
        <pc:spChg chg="add">
          <ac:chgData name="Kishore Nagarajan" userId="S::kishore.n@blockedge.io::1e2d701f-f032-457f-a015-c22c7436bac9" providerId="AD" clId="Web-{2A38E627-725C-4B30-83AA-455FA66780D1}" dt="2022-09-20T10:06:35.817" v="53"/>
          <ac:spMkLst>
            <pc:docMk/>
            <pc:sldMk cId="2169656763" sldId="259"/>
            <ac:spMk id="41" creationId="{70A48D59-8581-41F7-B529-F4617FE07A9A}"/>
          </ac:spMkLst>
        </pc:spChg>
        <pc:spChg chg="add">
          <ac:chgData name="Kishore Nagarajan" userId="S::kishore.n@blockedge.io::1e2d701f-f032-457f-a015-c22c7436bac9" providerId="AD" clId="Web-{2A38E627-725C-4B30-83AA-455FA66780D1}" dt="2022-09-20T10:06:35.817" v="53"/>
          <ac:spMkLst>
            <pc:docMk/>
            <pc:sldMk cId="2169656763" sldId="259"/>
            <ac:spMk id="43" creationId="{9DD005C1-8C51-42D6-9BEE-B9B83849743D}"/>
          </ac:spMkLst>
        </pc:spChg>
        <pc:grpChg chg="add del">
          <ac:chgData name="Kishore Nagarajan" userId="S::kishore.n@blockedge.io::1e2d701f-f032-457f-a015-c22c7436bac9" providerId="AD" clId="Web-{2A38E627-725C-4B30-83AA-455FA66780D1}" dt="2022-09-20T10:06:35.817" v="53"/>
          <ac:grpSpMkLst>
            <pc:docMk/>
            <pc:sldMk cId="2169656763" sldId="259"/>
            <ac:grpSpMk id="22" creationId="{7A9648D6-B41B-42D0-A817-AE2607B0B5B8}"/>
          </ac:grpSpMkLst>
        </pc:grpChg>
        <pc:picChg chg="mod">
          <ac:chgData name="Kishore Nagarajan" userId="S::kishore.n@blockedge.io::1e2d701f-f032-457f-a015-c22c7436bac9" providerId="AD" clId="Web-{2A38E627-725C-4B30-83AA-455FA66780D1}" dt="2022-09-20T10:06:35.817" v="53"/>
          <ac:picMkLst>
            <pc:docMk/>
            <pc:sldMk cId="2169656763" sldId="259"/>
            <ac:picMk id="16" creationId="{4FEA6481-9BE4-E12F-D991-1F715086E7CB}"/>
          </ac:picMkLst>
        </pc:picChg>
        <pc:cxnChg chg="add del">
          <ac:chgData name="Kishore Nagarajan" userId="S::kishore.n@blockedge.io::1e2d701f-f032-457f-a015-c22c7436bac9" providerId="AD" clId="Web-{2A38E627-725C-4B30-83AA-455FA66780D1}" dt="2022-09-20T10:06:35.817" v="53"/>
          <ac:cxnSpMkLst>
            <pc:docMk/>
            <pc:sldMk cId="2169656763" sldId="259"/>
            <ac:cxnSpMk id="34" creationId="{C49DA8F6-BCC1-4447-B54C-57856834B94B}"/>
          </ac:cxnSpMkLst>
        </pc:cxnChg>
      </pc:sldChg>
      <pc:sldChg chg="addSp delSp modSp">
        <pc:chgData name="Kishore Nagarajan" userId="S::kishore.n@blockedge.io::1e2d701f-f032-457f-a015-c22c7436bac9" providerId="AD" clId="Web-{2A38E627-725C-4B30-83AA-455FA66780D1}" dt="2022-09-20T10:00:20.030" v="14" actId="20577"/>
        <pc:sldMkLst>
          <pc:docMk/>
          <pc:sldMk cId="3296115676" sldId="260"/>
        </pc:sldMkLst>
        <pc:spChg chg="add del mod">
          <ac:chgData name="Kishore Nagarajan" userId="S::kishore.n@blockedge.io::1e2d701f-f032-457f-a015-c22c7436bac9" providerId="AD" clId="Web-{2A38E627-725C-4B30-83AA-455FA66780D1}" dt="2022-09-20T09:58:40.185" v="1"/>
          <ac:spMkLst>
            <pc:docMk/>
            <pc:sldMk cId="3296115676" sldId="260"/>
            <ac:spMk id="3" creationId="{C9B23354-EF20-C955-9457-F52D5E6D3E4D}"/>
          </ac:spMkLst>
        </pc:spChg>
        <pc:spChg chg="add del mod">
          <ac:chgData name="Kishore Nagarajan" userId="S::kishore.n@blockedge.io::1e2d701f-f032-457f-a015-c22c7436bac9" providerId="AD" clId="Web-{2A38E627-725C-4B30-83AA-455FA66780D1}" dt="2022-09-20T09:59:36.217" v="3"/>
          <ac:spMkLst>
            <pc:docMk/>
            <pc:sldMk cId="3296115676" sldId="260"/>
            <ac:spMk id="5" creationId="{7609DCF2-F317-A6AC-3B77-0D9919AF4B0B}"/>
          </ac:spMkLst>
        </pc:spChg>
        <pc:spChg chg="mod">
          <ac:chgData name="Kishore Nagarajan" userId="S::kishore.n@blockedge.io::1e2d701f-f032-457f-a015-c22c7436bac9" providerId="AD" clId="Web-{2A38E627-725C-4B30-83AA-455FA66780D1}" dt="2022-09-20T09:59:54.827" v="5" actId="20577"/>
          <ac:spMkLst>
            <pc:docMk/>
            <pc:sldMk cId="3296115676" sldId="260"/>
            <ac:spMk id="13" creationId="{0199D9E7-1978-159F-BD84-EECD5917AA51}"/>
          </ac:spMkLst>
        </pc:spChg>
        <pc:spChg chg="mod">
          <ac:chgData name="Kishore Nagarajan" userId="S::kishore.n@blockedge.io::1e2d701f-f032-457f-a015-c22c7436bac9" providerId="AD" clId="Web-{2A38E627-725C-4B30-83AA-455FA66780D1}" dt="2022-09-20T10:00:20.030" v="14" actId="20577"/>
          <ac:spMkLst>
            <pc:docMk/>
            <pc:sldMk cId="3296115676" sldId="260"/>
            <ac:spMk id="15" creationId="{48C09D8A-586B-AE93-BF84-AD94924ABB51}"/>
          </ac:spMkLst>
        </pc:spChg>
        <pc:spChg chg="add">
          <ac:chgData name="Kishore Nagarajan" userId="S::kishore.n@blockedge.io::1e2d701f-f032-457f-a015-c22c7436bac9" providerId="AD" clId="Web-{2A38E627-725C-4B30-83AA-455FA66780D1}" dt="2022-09-20T09:59:42.498" v="4"/>
          <ac:spMkLst>
            <pc:docMk/>
            <pc:sldMk cId="3296115676" sldId="260"/>
            <ac:spMk id="20" creationId="{8FC9BE17-9A7B-462D-AE50-3D8777387304}"/>
          </ac:spMkLst>
        </pc:spChg>
        <pc:spChg chg="add">
          <ac:chgData name="Kishore Nagarajan" userId="S::kishore.n@blockedge.io::1e2d701f-f032-457f-a015-c22c7436bac9" providerId="AD" clId="Web-{2A38E627-725C-4B30-83AA-455FA66780D1}" dt="2022-09-20T09:59:42.498" v="4"/>
          <ac:spMkLst>
            <pc:docMk/>
            <pc:sldMk cId="3296115676" sldId="260"/>
            <ac:spMk id="22" creationId="{3EBE8569-6AEC-4B8C-8D53-2DE337CDBA65}"/>
          </ac:spMkLst>
        </pc:spChg>
        <pc:spChg chg="add">
          <ac:chgData name="Kishore Nagarajan" userId="S::kishore.n@blockedge.io::1e2d701f-f032-457f-a015-c22c7436bac9" providerId="AD" clId="Web-{2A38E627-725C-4B30-83AA-455FA66780D1}" dt="2022-09-20T09:59:42.498" v="4"/>
          <ac:spMkLst>
            <pc:docMk/>
            <pc:sldMk cId="3296115676" sldId="260"/>
            <ac:spMk id="24" creationId="{55D4142C-5077-457F-A6AD-3FECFDB39685}"/>
          </ac:spMkLst>
        </pc:spChg>
        <pc:spChg chg="add">
          <ac:chgData name="Kishore Nagarajan" userId="S::kishore.n@blockedge.io::1e2d701f-f032-457f-a015-c22c7436bac9" providerId="AD" clId="Web-{2A38E627-725C-4B30-83AA-455FA66780D1}" dt="2022-09-20T09:59:42.498" v="4"/>
          <ac:spMkLst>
            <pc:docMk/>
            <pc:sldMk cId="3296115676" sldId="260"/>
            <ac:spMk id="26" creationId="{7A5F0580-5EE9-419F-96EE-B6529EF6E7D0}"/>
          </ac:spMkLst>
        </pc:spChg>
        <pc:picChg chg="add mod ord">
          <ac:chgData name="Kishore Nagarajan" userId="S::kishore.n@blockedge.io::1e2d701f-f032-457f-a015-c22c7436bac9" providerId="AD" clId="Web-{2A38E627-725C-4B30-83AA-455FA66780D1}" dt="2022-09-20T09:59:42.498" v="4"/>
          <ac:picMkLst>
            <pc:docMk/>
            <pc:sldMk cId="3296115676" sldId="260"/>
            <ac:picMk id="6" creationId="{48D2A60D-5F36-DAE3-6EBF-2216D5D83CA5}"/>
          </ac:picMkLst>
        </pc:picChg>
        <pc:picChg chg="add del">
          <ac:chgData name="Kishore Nagarajan" userId="S::kishore.n@blockedge.io::1e2d701f-f032-457f-a015-c22c7436bac9" providerId="AD" clId="Web-{2A38E627-725C-4B30-83AA-455FA66780D1}" dt="2022-09-20T09:59:33.201" v="2"/>
          <ac:picMkLst>
            <pc:docMk/>
            <pc:sldMk cId="3296115676" sldId="260"/>
            <ac:picMk id="9" creationId="{2E1C7436-5595-B79F-9917-6861B5ED7288}"/>
          </ac:picMkLst>
        </pc:picChg>
      </pc:sldChg>
      <pc:sldChg chg="addSp delSp modSp">
        <pc:chgData name="Kishore Nagarajan" userId="S::kishore.n@blockedge.io::1e2d701f-f032-457f-a015-c22c7436bac9" providerId="AD" clId="Web-{2A38E627-725C-4B30-83AA-455FA66780D1}" dt="2022-09-20T10:04:53.034" v="44" actId="20577"/>
        <pc:sldMkLst>
          <pc:docMk/>
          <pc:sldMk cId="3753637591" sldId="261"/>
        </pc:sldMkLst>
        <pc:spChg chg="mod">
          <ac:chgData name="Kishore Nagarajan" userId="S::kishore.n@blockedge.io::1e2d701f-f032-457f-a015-c22c7436bac9" providerId="AD" clId="Web-{2A38E627-725C-4B30-83AA-455FA66780D1}" dt="2022-09-20T10:04:47.659" v="43" actId="20577"/>
          <ac:spMkLst>
            <pc:docMk/>
            <pc:sldMk cId="3753637591" sldId="261"/>
            <ac:spMk id="11" creationId="{A98392CD-D856-95E0-7C94-9321CB616079}"/>
          </ac:spMkLst>
        </pc:spChg>
        <pc:spChg chg="mod">
          <ac:chgData name="Kishore Nagarajan" userId="S::kishore.n@blockedge.io::1e2d701f-f032-457f-a015-c22c7436bac9" providerId="AD" clId="Web-{2A38E627-725C-4B30-83AA-455FA66780D1}" dt="2022-09-20T10:04:53.034" v="44" actId="20577"/>
          <ac:spMkLst>
            <pc:docMk/>
            <pc:sldMk cId="3753637591" sldId="261"/>
            <ac:spMk id="16" creationId="{37B1E63D-B369-35F4-6DE6-27A4713FDEC6}"/>
          </ac:spMkLst>
        </pc:spChg>
        <pc:spChg chg="add del">
          <ac:chgData name="Kishore Nagarajan" userId="S::kishore.n@blockedge.io::1e2d701f-f032-457f-a015-c22c7436bac9" providerId="AD" clId="Web-{2A38E627-725C-4B30-83AA-455FA66780D1}" dt="2022-09-20T10:04:20.846" v="34"/>
          <ac:spMkLst>
            <pc:docMk/>
            <pc:sldMk cId="3753637591" sldId="261"/>
            <ac:spMk id="21" creationId="{A81E7530-396C-45F0-92F4-A885648D1631}"/>
          </ac:spMkLst>
        </pc:spChg>
        <pc:spChg chg="add del">
          <ac:chgData name="Kishore Nagarajan" userId="S::kishore.n@blockedge.io::1e2d701f-f032-457f-a015-c22c7436bac9" providerId="AD" clId="Web-{2A38E627-725C-4B30-83AA-455FA66780D1}" dt="2022-09-20T10:04:20.846" v="34"/>
          <ac:spMkLst>
            <pc:docMk/>
            <pc:sldMk cId="3753637591" sldId="261"/>
            <ac:spMk id="23" creationId="{7316481C-0A49-4796-812B-0D64F063B720}"/>
          </ac:spMkLst>
        </pc:spChg>
        <pc:spChg chg="add del">
          <ac:chgData name="Kishore Nagarajan" userId="S::kishore.n@blockedge.io::1e2d701f-f032-457f-a015-c22c7436bac9" providerId="AD" clId="Web-{2A38E627-725C-4B30-83AA-455FA66780D1}" dt="2022-09-20T10:04:20.846" v="34"/>
          <ac:spMkLst>
            <pc:docMk/>
            <pc:sldMk cId="3753637591" sldId="261"/>
            <ac:spMk id="25" creationId="{A5271697-90F1-4A23-8EF2-0179F2EAFACB}"/>
          </ac:spMkLst>
        </pc:spChg>
        <pc:spChg chg="add del">
          <ac:chgData name="Kishore Nagarajan" userId="S::kishore.n@blockedge.io::1e2d701f-f032-457f-a015-c22c7436bac9" providerId="AD" clId="Web-{2A38E627-725C-4B30-83AA-455FA66780D1}" dt="2022-09-20T10:04:20.846" v="34"/>
          <ac:spMkLst>
            <pc:docMk/>
            <pc:sldMk cId="3753637591" sldId="261"/>
            <ac:spMk id="49" creationId="{D9F5512A-48E1-4C07-B75E-3CCC517B6804}"/>
          </ac:spMkLst>
        </pc:spChg>
        <pc:spChg chg="add">
          <ac:chgData name="Kishore Nagarajan" userId="S::kishore.n@blockedge.io::1e2d701f-f032-457f-a015-c22c7436bac9" providerId="AD" clId="Web-{2A38E627-725C-4B30-83AA-455FA66780D1}" dt="2022-09-20T10:04:20.862" v="35"/>
          <ac:spMkLst>
            <pc:docMk/>
            <pc:sldMk cId="3753637591" sldId="261"/>
            <ac:spMk id="51" creationId="{04812C46-200A-4DEB-A05E-3ED6C68C2387}"/>
          </ac:spMkLst>
        </pc:spChg>
        <pc:spChg chg="add">
          <ac:chgData name="Kishore Nagarajan" userId="S::kishore.n@blockedge.io::1e2d701f-f032-457f-a015-c22c7436bac9" providerId="AD" clId="Web-{2A38E627-725C-4B30-83AA-455FA66780D1}" dt="2022-09-20T10:04:20.862" v="35"/>
          <ac:spMkLst>
            <pc:docMk/>
            <pc:sldMk cId="3753637591" sldId="261"/>
            <ac:spMk id="52" creationId="{D1EA859B-E555-4109-94F3-6700E046E008}"/>
          </ac:spMkLst>
        </pc:spChg>
        <pc:grpChg chg="add del">
          <ac:chgData name="Kishore Nagarajan" userId="S::kishore.n@blockedge.io::1e2d701f-f032-457f-a015-c22c7436bac9" providerId="AD" clId="Web-{2A38E627-725C-4B30-83AA-455FA66780D1}" dt="2022-09-20T10:04:20.846" v="34"/>
          <ac:grpSpMkLst>
            <pc:docMk/>
            <pc:sldMk cId="3753637591" sldId="261"/>
            <ac:grpSpMk id="27" creationId="{81DE8B58-F373-409E-A253-4380A66091D4}"/>
          </ac:grpSpMkLst>
        </pc:grpChg>
        <pc:picChg chg="mod">
          <ac:chgData name="Kishore Nagarajan" userId="S::kishore.n@blockedge.io::1e2d701f-f032-457f-a015-c22c7436bac9" providerId="AD" clId="Web-{2A38E627-725C-4B30-83AA-455FA66780D1}" dt="2022-09-20T10:04:20.862" v="35"/>
          <ac:picMkLst>
            <pc:docMk/>
            <pc:sldMk cId="3753637591" sldId="261"/>
            <ac:picMk id="9" creationId="{456F6BFA-99A7-FD94-8060-1F283837B434}"/>
          </ac:picMkLst>
        </pc:picChg>
      </pc:sldChg>
      <pc:sldChg chg="addSp delSp modSp mod setClrOvrMap">
        <pc:chgData name="Kishore Nagarajan" userId="S::kishore.n@blockedge.io::1e2d701f-f032-457f-a015-c22c7436bac9" providerId="AD" clId="Web-{2A38E627-725C-4B30-83AA-455FA66780D1}" dt="2022-09-20T10:03:12.111" v="32" actId="20577"/>
        <pc:sldMkLst>
          <pc:docMk/>
          <pc:sldMk cId="169276904" sldId="262"/>
        </pc:sldMkLst>
        <pc:spChg chg="mod">
          <ac:chgData name="Kishore Nagarajan" userId="S::kishore.n@blockedge.io::1e2d701f-f032-457f-a015-c22c7436bac9" providerId="AD" clId="Web-{2A38E627-725C-4B30-83AA-455FA66780D1}" dt="2022-09-20T10:03:12.111" v="32" actId="20577"/>
          <ac:spMkLst>
            <pc:docMk/>
            <pc:sldMk cId="169276904" sldId="262"/>
            <ac:spMk id="6" creationId="{AAA37145-0E28-168F-5002-E94B715FF48B}"/>
          </ac:spMkLst>
        </pc:spChg>
        <pc:spChg chg="mod">
          <ac:chgData name="Kishore Nagarajan" userId="S::kishore.n@blockedge.io::1e2d701f-f032-457f-a015-c22c7436bac9" providerId="AD" clId="Web-{2A38E627-725C-4B30-83AA-455FA66780D1}" dt="2022-09-20T10:02:34.313" v="26"/>
          <ac:spMkLst>
            <pc:docMk/>
            <pc:sldMk cId="169276904" sldId="262"/>
            <ac:spMk id="14" creationId="{8532F283-81A5-C203-224A-3D1F9BF173E0}"/>
          </ac:spMkLst>
        </pc:spChg>
        <pc:spChg chg="add">
          <ac:chgData name="Kishore Nagarajan" userId="S::kishore.n@blockedge.io::1e2d701f-f032-457f-a015-c22c7436bac9" providerId="AD" clId="Web-{2A38E627-725C-4B30-83AA-455FA66780D1}" dt="2022-09-20T10:02:34.313" v="26"/>
          <ac:spMkLst>
            <pc:docMk/>
            <pc:sldMk cId="169276904" sldId="262"/>
            <ac:spMk id="19" creationId="{D009D6D5-DAC2-4A8B-A17A-E206B9012D09}"/>
          </ac:spMkLst>
        </pc:spChg>
        <pc:picChg chg="add mod">
          <ac:chgData name="Kishore Nagarajan" userId="S::kishore.n@blockedge.io::1e2d701f-f032-457f-a015-c22c7436bac9" providerId="AD" clId="Web-{2A38E627-725C-4B30-83AA-455FA66780D1}" dt="2022-09-20T10:02:34.313" v="26"/>
          <ac:picMkLst>
            <pc:docMk/>
            <pc:sldMk cId="169276904" sldId="262"/>
            <ac:picMk id="2" creationId="{2C10FAD3-C0CB-AC94-393E-7FBDFC1ACD61}"/>
          </ac:picMkLst>
        </pc:picChg>
        <pc:picChg chg="add del">
          <ac:chgData name="Kishore Nagarajan" userId="S::kishore.n@blockedge.io::1e2d701f-f032-457f-a015-c22c7436bac9" providerId="AD" clId="Web-{2A38E627-725C-4B30-83AA-455FA66780D1}" dt="2022-09-20T10:01:54.203" v="24"/>
          <ac:picMkLst>
            <pc:docMk/>
            <pc:sldMk cId="169276904" sldId="262"/>
            <ac:picMk id="5" creationId="{367AD978-A3A4-4F90-0011-CB8993793E9B}"/>
          </ac:picMkLst>
        </pc:picChg>
      </pc:sldChg>
      <pc:sldChg chg="addSp delSp modSp mod setClrOvrMap">
        <pc:chgData name="Kishore Nagarajan" userId="S::kishore.n@blockedge.io::1e2d701f-f032-457f-a015-c22c7436bac9" providerId="AD" clId="Web-{2A38E627-725C-4B30-83AA-455FA66780D1}" dt="2022-09-20T10:01:45.625" v="23" actId="14100"/>
        <pc:sldMkLst>
          <pc:docMk/>
          <pc:sldMk cId="322539391" sldId="264"/>
        </pc:sldMkLst>
        <pc:spChg chg="mod ord">
          <ac:chgData name="Kishore Nagarajan" userId="S::kishore.n@blockedge.io::1e2d701f-f032-457f-a015-c22c7436bac9" providerId="AD" clId="Web-{2A38E627-725C-4B30-83AA-455FA66780D1}" dt="2022-09-20T10:01:45.625" v="23" actId="14100"/>
          <ac:spMkLst>
            <pc:docMk/>
            <pc:sldMk cId="322539391" sldId="264"/>
            <ac:spMk id="2" creationId="{05191AC6-F90E-5A26-548E-281EA91AC760}"/>
          </ac:spMkLst>
        </pc:spChg>
        <pc:spChg chg="mod">
          <ac:chgData name="Kishore Nagarajan" userId="S::kishore.n@blockedge.io::1e2d701f-f032-457f-a015-c22c7436bac9" providerId="AD" clId="Web-{2A38E627-725C-4B30-83AA-455FA66780D1}" dt="2022-09-20T10:00:52.812" v="17"/>
          <ac:spMkLst>
            <pc:docMk/>
            <pc:sldMk cId="322539391" sldId="264"/>
            <ac:spMk id="7" creationId="{111CC6EC-212D-C67F-363B-7CD7C012C7D4}"/>
          </ac:spMkLst>
        </pc:spChg>
        <pc:spChg chg="add del">
          <ac:chgData name="Kishore Nagarajan" userId="S::kishore.n@blockedge.io::1e2d701f-f032-457f-a015-c22c7436bac9" providerId="AD" clId="Web-{2A38E627-725C-4B30-83AA-455FA66780D1}" dt="2022-09-20T10:00:52.812" v="16"/>
          <ac:spMkLst>
            <pc:docMk/>
            <pc:sldMk cId="322539391" sldId="264"/>
            <ac:spMk id="9" creationId="{8F23F8A3-8FD7-4779-8323-FDC26BE99889}"/>
          </ac:spMkLst>
        </pc:spChg>
        <pc:spChg chg="add del">
          <ac:chgData name="Kishore Nagarajan" userId="S::kishore.n@blockedge.io::1e2d701f-f032-457f-a015-c22c7436bac9" providerId="AD" clId="Web-{2A38E627-725C-4B30-83AA-455FA66780D1}" dt="2022-09-20T10:00:52.812" v="16"/>
          <ac:spMkLst>
            <pc:docMk/>
            <pc:sldMk cId="322539391" sldId="264"/>
            <ac:spMk id="10" creationId="{F605C4CC-A25C-416F-8333-7CB7DC97D870}"/>
          </ac:spMkLst>
        </pc:spChg>
        <pc:spChg chg="add">
          <ac:chgData name="Kishore Nagarajan" userId="S::kishore.n@blockedge.io::1e2d701f-f032-457f-a015-c22c7436bac9" providerId="AD" clId="Web-{2A38E627-725C-4B30-83AA-455FA66780D1}" dt="2022-09-20T10:00:52.812" v="17"/>
          <ac:spMkLst>
            <pc:docMk/>
            <pc:sldMk cId="322539391" sldId="264"/>
            <ac:spMk id="13" creationId="{D2B783EE-0239-4717-BBEA-8C9EAC61C824}"/>
          </ac:spMkLst>
        </pc:spChg>
        <pc:spChg chg="add">
          <ac:chgData name="Kishore Nagarajan" userId="S::kishore.n@blockedge.io::1e2d701f-f032-457f-a015-c22c7436bac9" providerId="AD" clId="Web-{2A38E627-725C-4B30-83AA-455FA66780D1}" dt="2022-09-20T10:00:52.812" v="17"/>
          <ac:spMkLst>
            <pc:docMk/>
            <pc:sldMk cId="322539391" sldId="264"/>
            <ac:spMk id="15" creationId="{A7B99495-F43F-4D80-A44F-2CB4764EB90B}"/>
          </ac:spMkLst>
        </pc:spChg>
        <pc:spChg chg="add">
          <ac:chgData name="Kishore Nagarajan" userId="S::kishore.n@blockedge.io::1e2d701f-f032-457f-a015-c22c7436bac9" providerId="AD" clId="Web-{2A38E627-725C-4B30-83AA-455FA66780D1}" dt="2022-09-20T10:00:52.812" v="17"/>
          <ac:spMkLst>
            <pc:docMk/>
            <pc:sldMk cId="322539391" sldId="264"/>
            <ac:spMk id="16" creationId="{70BEB1E7-2F88-40BC-B73D-42E5B6F80BFC}"/>
          </ac:spMkLst>
        </pc:spChg>
        <pc:picChg chg="mod ord">
          <ac:chgData name="Kishore Nagarajan" userId="S::kishore.n@blockedge.io::1e2d701f-f032-457f-a015-c22c7436bac9" providerId="AD" clId="Web-{2A38E627-725C-4B30-83AA-455FA66780D1}" dt="2022-09-20T10:00:52.812" v="17"/>
          <ac:picMkLst>
            <pc:docMk/>
            <pc:sldMk cId="322539391" sldId="264"/>
            <ac:picMk id="4" creationId="{40B7BE6D-A964-2208-8E72-89114FDD92AE}"/>
          </ac:picMkLst>
        </pc:picChg>
        <pc:picChg chg="mod ord">
          <ac:chgData name="Kishore Nagarajan" userId="S::kishore.n@blockedge.io::1e2d701f-f032-457f-a015-c22c7436bac9" providerId="AD" clId="Web-{2A38E627-725C-4B30-83AA-455FA66780D1}" dt="2022-09-20T10:00:52.812" v="17"/>
          <ac:picMkLst>
            <pc:docMk/>
            <pc:sldMk cId="322539391" sldId="264"/>
            <ac:picMk id="5" creationId="{6C667DD5-CF36-8408-237A-506B46B2CFD4}"/>
          </ac:picMkLst>
        </pc:picChg>
      </pc:sldChg>
      <pc:sldChg chg="add del replId">
        <pc:chgData name="Kishore Nagarajan" userId="S::kishore.n@blockedge.io::1e2d701f-f032-457f-a015-c22c7436bac9" providerId="AD" clId="Web-{2A38E627-725C-4B30-83AA-455FA66780D1}" dt="2022-09-20T10:12:22.463" v="135"/>
        <pc:sldMkLst>
          <pc:docMk/>
          <pc:sldMk cId="1903908550"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65405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8616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0439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87164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04854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09798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6987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68984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807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138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28284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03511544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helicopter flying over a field of grass">
            <a:extLst>
              <a:ext uri="{FF2B5EF4-FFF2-40B4-BE49-F238E27FC236}">
                <a16:creationId xmlns:a16="http://schemas.microsoft.com/office/drawing/2014/main" id="{9743FF58-A51F-CDAD-A9C8-3A08ECFB0F60}"/>
              </a:ext>
            </a:extLst>
          </p:cNvPr>
          <p:cNvPicPr>
            <a:picLocks noChangeAspect="1"/>
          </p:cNvPicPr>
          <p:nvPr/>
        </p:nvPicPr>
        <p:blipFill rotWithShape="1">
          <a:blip r:embed="rId2">
            <a:extLst>
              <a:ext uri="{28A0092B-C50C-407E-A947-70E740481C1C}">
                <a14:useLocalDpi xmlns:a14="http://schemas.microsoft.com/office/drawing/2010/main" val="0"/>
              </a:ext>
            </a:extLst>
          </a:blip>
          <a:srcRect l="6454" r="9123" b="1"/>
          <a:stretch/>
        </p:blipFill>
        <p:spPr>
          <a:xfrm>
            <a:off x="20" y="19802"/>
            <a:ext cx="12188932" cy="6857990"/>
          </a:xfrm>
          <a:prstGeom prst="rect">
            <a:avLst/>
          </a:prstGeom>
        </p:spPr>
      </p:pic>
      <p:sp>
        <p:nvSpPr>
          <p:cNvPr id="27" name="Freeform: Shape 26">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8A0E08-C26D-BC93-F0DC-29AECAFCB737}"/>
              </a:ext>
            </a:extLst>
          </p:cNvPr>
          <p:cNvSpPr>
            <a:spLocks noGrp="1"/>
          </p:cNvSpPr>
          <p:nvPr>
            <p:ph type="ctrTitle"/>
          </p:nvPr>
        </p:nvSpPr>
        <p:spPr>
          <a:xfrm>
            <a:off x="618062" y="4185749"/>
            <a:ext cx="9265771" cy="622836"/>
          </a:xfrm>
        </p:spPr>
        <p:txBody>
          <a:bodyPr vert="horz" lIns="91440" tIns="45720" rIns="91440" bIns="45720" rtlCol="0" anchor="ctr">
            <a:normAutofit/>
          </a:bodyPr>
          <a:lstStyle/>
          <a:p>
            <a:pPr algn="l"/>
            <a:r>
              <a:rPr lang="en-US" sz="2800" b="1" u="sng" dirty="0">
                <a:effectLst>
                  <a:outerShdw blurRad="38100" dist="38100" dir="2700000" algn="tl">
                    <a:srgbClr val="000000">
                      <a:alpha val="43137"/>
                    </a:srgbClr>
                  </a:outerShdw>
                </a:effectLst>
                <a:latin typeface="Times New Roman"/>
                <a:cs typeface="Times New Roman"/>
              </a:rPr>
              <a:t>Agriculture- Drone  (SecureDrone coin)</a:t>
            </a:r>
            <a:endParaRPr lang="en-US" sz="2800" b="1" dirty="0">
              <a:latin typeface="Times New Roman"/>
              <a:cs typeface="Times New Roman"/>
            </a:endParaRPr>
          </a:p>
        </p:txBody>
      </p:sp>
      <p:sp>
        <p:nvSpPr>
          <p:cNvPr id="3" name="Subtitle 2">
            <a:extLst>
              <a:ext uri="{FF2B5EF4-FFF2-40B4-BE49-F238E27FC236}">
                <a16:creationId xmlns:a16="http://schemas.microsoft.com/office/drawing/2014/main" id="{C16EA311-15F5-D3F3-3C0A-3DD8D6FE63A8}"/>
              </a:ext>
            </a:extLst>
          </p:cNvPr>
          <p:cNvSpPr>
            <a:spLocks noGrp="1"/>
          </p:cNvSpPr>
          <p:nvPr>
            <p:ph type="subTitle" idx="1"/>
          </p:nvPr>
        </p:nvSpPr>
        <p:spPr>
          <a:xfrm>
            <a:off x="618063" y="4856921"/>
            <a:ext cx="9565028" cy="1249240"/>
          </a:xfrm>
        </p:spPr>
        <p:txBody>
          <a:bodyPr vert="horz" lIns="91440" tIns="45720" rIns="91440" bIns="45720" rtlCol="0" anchor="t">
            <a:noAutofit/>
          </a:bodyPr>
          <a:lstStyle/>
          <a:p>
            <a:pPr algn="l"/>
            <a:endParaRPr lang="en-US" sz="1800" b="1" u="sng" dirty="0"/>
          </a:p>
          <a:p>
            <a:pPr algn="l"/>
            <a:r>
              <a:rPr lang="en-US" sz="1800" b="1" u="sng" dirty="0"/>
              <a:t>Team members</a:t>
            </a:r>
            <a:endParaRPr lang="en-US" sz="1800" b="1" dirty="0">
              <a:cs typeface="Calibri"/>
            </a:endParaRPr>
          </a:p>
          <a:p>
            <a:pPr marL="285750" indent="-228600" algn="l">
              <a:buFont typeface="Arial" panose="020B0604020202020204" pitchFamily="34" charset="0"/>
              <a:buChar char="•"/>
            </a:pPr>
            <a:r>
              <a:rPr lang="en-US" sz="1800" b="1" dirty="0"/>
              <a:t>Saurav Sarkar</a:t>
            </a:r>
            <a:endParaRPr lang="en-US" sz="1800" b="1" dirty="0">
              <a:cs typeface="Calibri"/>
            </a:endParaRPr>
          </a:p>
          <a:p>
            <a:pPr marL="285750" indent="-228600" algn="l">
              <a:buFont typeface="Arial" panose="020B0604020202020204" pitchFamily="34" charset="0"/>
              <a:buChar char="•"/>
            </a:pPr>
            <a:r>
              <a:rPr lang="en-US" sz="1800" b="1" dirty="0"/>
              <a:t>Kishore Nagarajan</a:t>
            </a:r>
            <a:endParaRPr lang="en-US" sz="1800" b="1" dirty="0">
              <a:cs typeface="Calibri"/>
            </a:endParaRPr>
          </a:p>
        </p:txBody>
      </p:sp>
    </p:spTree>
    <p:extLst>
      <p:ext uri="{BB962C8B-B14F-4D97-AF65-F5344CB8AC3E}">
        <p14:creationId xmlns:p14="http://schemas.microsoft.com/office/powerpoint/2010/main" val="10996711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56B44-792B-289E-C415-61EE16461EBB}"/>
              </a:ext>
            </a:extLst>
          </p:cNvPr>
          <p:cNvSpPr>
            <a:spLocks noGrp="1"/>
          </p:cNvSpPr>
          <p:nvPr>
            <p:ph type="title"/>
          </p:nvPr>
        </p:nvSpPr>
        <p:spPr>
          <a:xfrm>
            <a:off x="838201" y="345810"/>
            <a:ext cx="5110665" cy="494291"/>
          </a:xfrm>
        </p:spPr>
        <p:txBody>
          <a:bodyPr>
            <a:normAutofit/>
          </a:bodyPr>
          <a:lstStyle/>
          <a:p>
            <a:r>
              <a:rPr lang="en-US" sz="2500" b="1" u="sng">
                <a:solidFill>
                  <a:schemeClr val="accent1"/>
                </a:solidFill>
                <a:cs typeface="Calibri Light"/>
              </a:rPr>
              <a:t>Drone Registration</a:t>
            </a:r>
          </a:p>
        </p:txBody>
      </p:sp>
      <p:sp>
        <p:nvSpPr>
          <p:cNvPr id="9" name="Content Placeholder 8">
            <a:extLst>
              <a:ext uri="{FF2B5EF4-FFF2-40B4-BE49-F238E27FC236}">
                <a16:creationId xmlns:a16="http://schemas.microsoft.com/office/drawing/2014/main" id="{BA8CEE63-0D0D-E86D-1E54-6F329FB8FAE7}"/>
              </a:ext>
            </a:extLst>
          </p:cNvPr>
          <p:cNvSpPr>
            <a:spLocks noGrp="1"/>
          </p:cNvSpPr>
          <p:nvPr>
            <p:ph idx="1"/>
          </p:nvPr>
        </p:nvSpPr>
        <p:spPr>
          <a:xfrm>
            <a:off x="838201" y="826119"/>
            <a:ext cx="5102090" cy="5350844"/>
          </a:xfrm>
        </p:spPr>
        <p:txBody>
          <a:bodyPr vert="horz" lIns="91440" tIns="45720" rIns="91440" bIns="45720" rtlCol="0" anchor="t">
            <a:normAutofit/>
          </a:bodyPr>
          <a:lstStyle/>
          <a:p>
            <a:pPr marL="0" indent="0">
              <a:buNone/>
            </a:pPr>
            <a:r>
              <a:rPr lang="en-US" sz="1700">
                <a:latin typeface="Calibri"/>
              </a:rPr>
              <a:t>         Users  can apply for accounts  in the blockchain and locally store the encrypted private key. Users submit their account address to the administrator through a secure channel. After verifying the registration requested by the user, the administrator adds the address to a trusted list in the smart contract. In contrast, for the users who apply for account cancellation or loss, their addresses are added to the</a:t>
            </a:r>
            <a:r>
              <a:rPr lang="en-US" sz="1700">
                <a:solidFill>
                  <a:srgbClr val="242424"/>
                </a:solidFill>
                <a:latin typeface="Calibri"/>
                <a:ea typeface="Times New Roman"/>
              </a:rPr>
              <a:t> revocation list of the smart contract.</a:t>
            </a:r>
            <a:endParaRPr lang="en-US" sz="1700">
              <a:cs typeface="Calibri" panose="020F0502020204030204"/>
            </a:endParaRPr>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A picture containing dark&#10;&#10;Description automatically generated">
            <a:extLst>
              <a:ext uri="{FF2B5EF4-FFF2-40B4-BE49-F238E27FC236}">
                <a16:creationId xmlns:a16="http://schemas.microsoft.com/office/drawing/2014/main" id="{6153D4B3-42D6-E77C-E367-9F1D56B42675}"/>
              </a:ext>
            </a:extLst>
          </p:cNvPr>
          <p:cNvPicPr>
            <a:picLocks noChangeAspect="1"/>
          </p:cNvPicPr>
          <p:nvPr/>
        </p:nvPicPr>
        <p:blipFill rotWithShape="1">
          <a:blip r:embed="rId2"/>
          <a:srcRect l="18600" r="27460" b="2"/>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5">
            <a:extLst>
              <a:ext uri="{FF2B5EF4-FFF2-40B4-BE49-F238E27FC236}">
                <a16:creationId xmlns:a16="http://schemas.microsoft.com/office/drawing/2014/main" id="{C48D60AD-1D0F-1525-A22C-0FBAB5EFF9B0}"/>
              </a:ext>
            </a:extLst>
          </p:cNvPr>
          <p:cNvPicPr>
            <a:picLocks noChangeAspect="1"/>
          </p:cNvPicPr>
          <p:nvPr/>
        </p:nvPicPr>
        <p:blipFill rotWithShape="1">
          <a:blip r:embed="rId3"/>
          <a:srcRect t="8781" r="-3" b="5747"/>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6" name="TextBox 5">
            <a:extLst>
              <a:ext uri="{FF2B5EF4-FFF2-40B4-BE49-F238E27FC236}">
                <a16:creationId xmlns:a16="http://schemas.microsoft.com/office/drawing/2014/main" id="{1B4BB9FB-7014-BFD7-FE62-A070116CAA3F}"/>
              </a:ext>
            </a:extLst>
          </p:cNvPr>
          <p:cNvSpPr txBox="1"/>
          <p:nvPr/>
        </p:nvSpPr>
        <p:spPr>
          <a:xfrm>
            <a:off x="1048987" y="2929246"/>
            <a:ext cx="2929246"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500" b="1" u="sng">
              <a:solidFill>
                <a:schemeClr val="accent1"/>
              </a:solidFill>
              <a:latin typeface="Calibri Light"/>
              <a:cs typeface="Calibri"/>
            </a:endParaRPr>
          </a:p>
          <a:p>
            <a:pPr algn="l"/>
            <a:r>
              <a:rPr lang="en-US" sz="2500" b="1" u="sng">
                <a:solidFill>
                  <a:schemeClr val="accent1"/>
                </a:solidFill>
                <a:latin typeface="Calibri Light"/>
                <a:cs typeface="Calibri"/>
              </a:rPr>
              <a:t>Metaverse</a:t>
            </a:r>
            <a:endParaRPr lang="en-US">
              <a:solidFill>
                <a:schemeClr val="accent1"/>
              </a:solidFill>
            </a:endParaRPr>
          </a:p>
          <a:p>
            <a:endParaRPr lang="en-US" sz="2500" b="1" u="sng">
              <a:solidFill>
                <a:schemeClr val="accent1"/>
              </a:solidFill>
              <a:latin typeface="Calibri Light"/>
              <a:cs typeface="Calibri"/>
            </a:endParaRPr>
          </a:p>
        </p:txBody>
      </p:sp>
      <p:sp>
        <p:nvSpPr>
          <p:cNvPr id="7" name="TextBox 6">
            <a:extLst>
              <a:ext uri="{FF2B5EF4-FFF2-40B4-BE49-F238E27FC236}">
                <a16:creationId xmlns:a16="http://schemas.microsoft.com/office/drawing/2014/main" id="{A19AE31E-58A6-53EE-A3BA-22105AE3A199}"/>
              </a:ext>
            </a:extLst>
          </p:cNvPr>
          <p:cNvSpPr txBox="1"/>
          <p:nvPr/>
        </p:nvSpPr>
        <p:spPr>
          <a:xfrm>
            <a:off x="989610" y="3542805"/>
            <a:ext cx="5403272" cy="29854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700">
              <a:ea typeface="+mn-lt"/>
              <a:cs typeface="+mn-lt"/>
            </a:endParaRPr>
          </a:p>
          <a:p>
            <a:r>
              <a:rPr lang="en-US" sz="1700">
                <a:ea typeface="+mn-lt"/>
                <a:cs typeface="+mn-lt"/>
              </a:rPr>
              <a:t>       Basically, virtual reality and mixed reality worlds are accessed through a browser or headset, which allows people to have real-time interactions and experiences across distances. Here, Metaverse is used as a simulation, which is used to train the pilots on how to use the drones. Thus, after training the pilots through Metaverse simulation, these trained pilots are certified for their completion of their drone training. Only certified pilots are allowed to use the drones and these pilots are registered for the specific drone with a unique ID.</a:t>
            </a:r>
            <a:r>
              <a:rPr lang="en-US">
                <a:ea typeface="+mn-lt"/>
                <a:cs typeface="+mn-lt"/>
              </a:rPr>
              <a:t> </a:t>
            </a:r>
            <a:endParaRPr lang="en-US">
              <a:cs typeface="Calibri"/>
            </a:endParaRPr>
          </a:p>
        </p:txBody>
      </p:sp>
    </p:spTree>
    <p:extLst>
      <p:ext uri="{BB962C8B-B14F-4D97-AF65-F5344CB8AC3E}">
        <p14:creationId xmlns:p14="http://schemas.microsoft.com/office/powerpoint/2010/main" val="178595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B330D2-F724-DA86-CAA7-40D23FCA1E93}"/>
              </a:ext>
            </a:extLst>
          </p:cNvPr>
          <p:cNvSpPr>
            <a:spLocks noGrp="1"/>
          </p:cNvSpPr>
          <p:nvPr>
            <p:ph type="title"/>
          </p:nvPr>
        </p:nvSpPr>
        <p:spPr>
          <a:xfrm>
            <a:off x="-6" y="20671"/>
            <a:ext cx="12192004" cy="1159200"/>
          </a:xfrm>
        </p:spPr>
        <p:txBody>
          <a:bodyPr vert="horz" lIns="91440" tIns="45720" rIns="91440" bIns="45720" rtlCol="0" anchor="ctr">
            <a:normAutofit/>
          </a:bodyPr>
          <a:lstStyle/>
          <a:p>
            <a:pPr algn="ctr"/>
            <a:r>
              <a:rPr lang="en-US" b="1" u="sng" kern="1200" dirty="0">
                <a:solidFill>
                  <a:srgbClr val="FFFFFF"/>
                </a:solidFill>
                <a:latin typeface="+mn-lt"/>
                <a:ea typeface="+mj-ea"/>
                <a:cs typeface="+mj-cs"/>
              </a:rPr>
              <a:t>SOLUTION ARCHITECTURE</a:t>
            </a:r>
          </a:p>
        </p:txBody>
      </p:sp>
      <p:pic>
        <p:nvPicPr>
          <p:cNvPr id="5" name="Content Placeholder 4" descr="Diagram&#10;&#10;Description automatically generated">
            <a:extLst>
              <a:ext uri="{FF2B5EF4-FFF2-40B4-BE49-F238E27FC236}">
                <a16:creationId xmlns:a16="http://schemas.microsoft.com/office/drawing/2014/main" id="{A4112E37-161A-7D62-F755-47B035F88987}"/>
              </a:ext>
            </a:extLst>
          </p:cNvPr>
          <p:cNvPicPr>
            <a:picLocks noChangeAspect="1"/>
          </p:cNvPicPr>
          <p:nvPr/>
        </p:nvPicPr>
        <p:blipFill rotWithShape="1">
          <a:blip r:embed="rId2">
            <a:extLst>
              <a:ext uri="{28A0092B-C50C-407E-A947-70E740481C1C}">
                <a14:useLocalDpi xmlns:a14="http://schemas.microsoft.com/office/drawing/2010/main" val="0"/>
              </a:ext>
            </a:extLst>
          </a:blip>
          <a:srcRect l="-2" t="1663" r="5" b="24270"/>
          <a:stretch/>
        </p:blipFill>
        <p:spPr>
          <a:xfrm>
            <a:off x="0" y="1179871"/>
            <a:ext cx="12192000" cy="5678128"/>
          </a:xfrm>
          <a:prstGeom prst="rect">
            <a:avLst/>
          </a:prstGeom>
        </p:spPr>
      </p:pic>
    </p:spTree>
    <p:extLst>
      <p:ext uri="{BB962C8B-B14F-4D97-AF65-F5344CB8AC3E}">
        <p14:creationId xmlns:p14="http://schemas.microsoft.com/office/powerpoint/2010/main" val="662266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2E11A-3914-00D3-F03A-E4D0010C0ED7}"/>
              </a:ext>
            </a:extLst>
          </p:cNvPr>
          <p:cNvSpPr>
            <a:spLocks noGrp="1"/>
          </p:cNvSpPr>
          <p:nvPr>
            <p:ph type="title"/>
          </p:nvPr>
        </p:nvSpPr>
        <p:spPr>
          <a:xfrm>
            <a:off x="0" y="-77636"/>
            <a:ext cx="12192000" cy="1408885"/>
          </a:xfrm>
        </p:spPr>
        <p:txBody>
          <a:bodyPr vert="horz" lIns="91440" tIns="45720" rIns="91440" bIns="45720" rtlCol="0" anchor="ctr">
            <a:normAutofit/>
          </a:bodyPr>
          <a:lstStyle/>
          <a:p>
            <a:pPr algn="ctr"/>
            <a:r>
              <a:rPr lang="en-US" b="1" u="sng" kern="1200" dirty="0">
                <a:solidFill>
                  <a:srgbClr val="FFFFFF"/>
                </a:solidFill>
                <a:latin typeface="+mn-lt"/>
                <a:ea typeface="+mj-ea"/>
                <a:cs typeface="+mj-cs"/>
              </a:rPr>
              <a:t>APPLICATION ARCHITECTURE</a:t>
            </a:r>
          </a:p>
        </p:txBody>
      </p:sp>
      <p:pic>
        <p:nvPicPr>
          <p:cNvPr id="5" name="Content Placeholder 4" descr="Timeline&#10;&#10;Description automatically generated">
            <a:extLst>
              <a:ext uri="{FF2B5EF4-FFF2-40B4-BE49-F238E27FC236}">
                <a16:creationId xmlns:a16="http://schemas.microsoft.com/office/drawing/2014/main" id="{F52FB52D-C830-0219-433F-6F391DE64B62}"/>
              </a:ext>
            </a:extLst>
          </p:cNvPr>
          <p:cNvPicPr>
            <a:picLocks noChangeAspect="1"/>
          </p:cNvPicPr>
          <p:nvPr/>
        </p:nvPicPr>
        <p:blipFill rotWithShape="1">
          <a:blip r:embed="rId2">
            <a:extLst>
              <a:ext uri="{28A0092B-C50C-407E-A947-70E740481C1C}">
                <a14:useLocalDpi xmlns:a14="http://schemas.microsoft.com/office/drawing/2010/main" val="0"/>
              </a:ext>
            </a:extLst>
          </a:blip>
          <a:srcRect t="12027" r="3" b="12243"/>
          <a:stretch/>
        </p:blipFill>
        <p:spPr>
          <a:xfrm>
            <a:off x="0" y="1061884"/>
            <a:ext cx="12192000" cy="57961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017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B260C-C2D8-4ED2-5212-A2A09CA140DA}"/>
              </a:ext>
            </a:extLst>
          </p:cNvPr>
          <p:cNvSpPr>
            <a:spLocks noGrp="1"/>
          </p:cNvSpPr>
          <p:nvPr>
            <p:ph type="title"/>
          </p:nvPr>
        </p:nvSpPr>
        <p:spPr>
          <a:xfrm>
            <a:off x="838200" y="2444261"/>
            <a:ext cx="10515600" cy="1325563"/>
          </a:xfrm>
        </p:spPr>
        <p:txBody>
          <a:bodyPr>
            <a:noAutofit/>
          </a:bodyPr>
          <a:lstStyle/>
          <a:p>
            <a:pPr algn="ctr"/>
            <a:r>
              <a:rPr lang="en-US" sz="9600" dirty="0"/>
              <a:t>THANK YOU</a:t>
            </a:r>
            <a:endParaRPr lang="en-IN" sz="9600" dirty="0"/>
          </a:p>
        </p:txBody>
      </p:sp>
    </p:spTree>
    <p:extLst>
      <p:ext uri="{BB962C8B-B14F-4D97-AF65-F5344CB8AC3E}">
        <p14:creationId xmlns:p14="http://schemas.microsoft.com/office/powerpoint/2010/main" val="1860895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oy&#10;&#10;Description automatically generated">
            <a:extLst>
              <a:ext uri="{FF2B5EF4-FFF2-40B4-BE49-F238E27FC236}">
                <a16:creationId xmlns:a16="http://schemas.microsoft.com/office/drawing/2014/main" id="{CDC8155F-EA45-6C4E-0172-0538E0120FC8}"/>
              </a:ext>
            </a:extLst>
          </p:cNvPr>
          <p:cNvPicPr>
            <a:picLocks noChangeAspect="1"/>
          </p:cNvPicPr>
          <p:nvPr/>
        </p:nvPicPr>
        <p:blipFill rotWithShape="1">
          <a:blip r:embed="rId2"/>
          <a:srcRect l="9235" r="11454"/>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A7BEC2-5EC8-B3E2-45A3-F27A7282BDB1}"/>
              </a:ext>
            </a:extLst>
          </p:cNvPr>
          <p:cNvSpPr>
            <a:spLocks noGrp="1"/>
          </p:cNvSpPr>
          <p:nvPr>
            <p:ph type="title"/>
          </p:nvPr>
        </p:nvSpPr>
        <p:spPr>
          <a:xfrm>
            <a:off x="8184752" y="365125"/>
            <a:ext cx="3169047" cy="1899912"/>
          </a:xfrm>
        </p:spPr>
        <p:txBody>
          <a:bodyPr>
            <a:normAutofit/>
          </a:bodyPr>
          <a:lstStyle/>
          <a:p>
            <a:r>
              <a:rPr lang="en-US" sz="4000">
                <a:solidFill>
                  <a:schemeClr val="accent1"/>
                </a:solidFill>
                <a:latin typeface="Arial Nova"/>
                <a:cs typeface="Calibri Light"/>
              </a:rPr>
              <a:t>Introduction</a:t>
            </a:r>
          </a:p>
        </p:txBody>
      </p:sp>
      <p:sp>
        <p:nvSpPr>
          <p:cNvPr id="3" name="Content Placeholder 2">
            <a:extLst>
              <a:ext uri="{FF2B5EF4-FFF2-40B4-BE49-F238E27FC236}">
                <a16:creationId xmlns:a16="http://schemas.microsoft.com/office/drawing/2014/main" id="{A99AD988-D8AD-A475-8D60-435FE4C04421}"/>
              </a:ext>
            </a:extLst>
          </p:cNvPr>
          <p:cNvSpPr>
            <a:spLocks noGrp="1"/>
          </p:cNvSpPr>
          <p:nvPr>
            <p:ph idx="1"/>
          </p:nvPr>
        </p:nvSpPr>
        <p:spPr>
          <a:xfrm>
            <a:off x="8184753" y="1998772"/>
            <a:ext cx="3822189" cy="3742762"/>
          </a:xfrm>
        </p:spPr>
        <p:txBody>
          <a:bodyPr vert="horz" lIns="91440" tIns="45720" rIns="91440" bIns="45720" rtlCol="0">
            <a:normAutofit/>
          </a:bodyPr>
          <a:lstStyle/>
          <a:p>
            <a:r>
              <a:rPr lang="en-US" sz="1300">
                <a:ea typeface="+mn-lt"/>
                <a:cs typeface="+mn-lt"/>
              </a:rPr>
              <a:t>Agriculture is the most important sector in India for food security, nutritional security, sustainable development, and poverty alleviation and so on. </a:t>
            </a:r>
            <a:endParaRPr lang="en-US" sz="1300">
              <a:cs typeface="Calibri"/>
            </a:endParaRPr>
          </a:p>
          <a:p>
            <a:r>
              <a:rPr lang="en-US" sz="1300">
                <a:ea typeface="+mn-lt"/>
                <a:cs typeface="+mn-lt"/>
              </a:rPr>
              <a:t>The United Nations Food and Agriculture The main challenge of global agriculture is providing a food to the growing population, which is predicted to increase from seven billion people today to approximately nine billion around the year 2050. </a:t>
            </a:r>
            <a:endParaRPr lang="en-US" sz="1300">
              <a:cs typeface="Calibri" panose="020F0502020204030204"/>
            </a:endParaRPr>
          </a:p>
          <a:p>
            <a:r>
              <a:rPr lang="en-US" sz="1300">
                <a:ea typeface="+mn-lt"/>
                <a:cs typeface="+mn-lt"/>
              </a:rPr>
              <a:t>Organization (UN FAO) expects that food production must be raised by 70% throughout the following 40 years to meet increasing demand due to rising economic welfare and population growth</a:t>
            </a:r>
            <a:endParaRPr lang="en-US" sz="1300">
              <a:cs typeface="Calibri" panose="020F0502020204030204"/>
            </a:endParaRPr>
          </a:p>
          <a:p>
            <a:r>
              <a:rPr lang="en-US" sz="1300">
                <a:ea typeface="+mn-lt"/>
                <a:cs typeface="+mn-lt"/>
              </a:rPr>
              <a:t>The main challenge of global agriculture is providing a food to the growing population, which is predicted to increase from seven billion people today to approximately nine billion around the year 2050.</a:t>
            </a:r>
            <a:endParaRPr lang="en-US" sz="1300"/>
          </a:p>
        </p:txBody>
      </p:sp>
    </p:spTree>
    <p:extLst>
      <p:ext uri="{BB962C8B-B14F-4D97-AF65-F5344CB8AC3E}">
        <p14:creationId xmlns:p14="http://schemas.microsoft.com/office/powerpoint/2010/main" val="229484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4FD7506-35FC-D812-CE72-3179CC620BE9}"/>
              </a:ext>
            </a:extLst>
          </p:cNvPr>
          <p:cNvSpPr txBox="1"/>
          <p:nvPr/>
        </p:nvSpPr>
        <p:spPr>
          <a:xfrm>
            <a:off x="7464614" y="1783959"/>
            <a:ext cx="4087306" cy="288911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b="1" u="sng">
                <a:effectLst>
                  <a:outerShdw blurRad="38100" dist="38100" dir="2700000" algn="tl">
                    <a:srgbClr val="000000">
                      <a:alpha val="43137"/>
                    </a:srgbClr>
                  </a:outerShdw>
                </a:effectLst>
                <a:latin typeface="+mj-lt"/>
                <a:ea typeface="+mj-ea"/>
                <a:cs typeface="+mj-cs"/>
              </a:rPr>
              <a:t>FARMING FOR THE FUTURE</a:t>
            </a:r>
          </a:p>
        </p:txBody>
      </p:sp>
      <p:sp>
        <p:nvSpPr>
          <p:cNvPr id="14" name="Freeform: Shape 13">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field of green plants&#10;&#10;Description automatically generated with low confidence">
            <a:extLst>
              <a:ext uri="{FF2B5EF4-FFF2-40B4-BE49-F238E27FC236}">
                <a16:creationId xmlns:a16="http://schemas.microsoft.com/office/drawing/2014/main" id="{9A01F521-5518-72BF-92B0-F7EA67D0C6A6}"/>
              </a:ext>
            </a:extLst>
          </p:cNvPr>
          <p:cNvPicPr>
            <a:picLocks noChangeAspect="1"/>
          </p:cNvPicPr>
          <p:nvPr/>
        </p:nvPicPr>
        <p:blipFill rotWithShape="1">
          <a:blip r:embed="rId2">
            <a:extLst>
              <a:ext uri="{28A0092B-C50C-407E-A947-70E740481C1C}">
                <a14:useLocalDpi xmlns:a14="http://schemas.microsoft.com/office/drawing/2010/main" val="0"/>
              </a:ext>
            </a:extLst>
          </a:blip>
          <a:srcRect l="15630" r="16217"/>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2117769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vegetable&#10;&#10;Description automatically generated">
            <a:extLst>
              <a:ext uri="{FF2B5EF4-FFF2-40B4-BE49-F238E27FC236}">
                <a16:creationId xmlns:a16="http://schemas.microsoft.com/office/drawing/2014/main" id="{4FEA6481-9BE4-E12F-D991-1F715086E7CB}"/>
              </a:ext>
            </a:extLst>
          </p:cNvPr>
          <p:cNvPicPr>
            <a:picLocks noChangeAspect="1"/>
          </p:cNvPicPr>
          <p:nvPr/>
        </p:nvPicPr>
        <p:blipFill rotWithShape="1">
          <a:blip r:embed="rId2">
            <a:extLst>
              <a:ext uri="{28A0092B-C50C-407E-A947-70E740481C1C}">
                <a14:useLocalDpi xmlns:a14="http://schemas.microsoft.com/office/drawing/2010/main" val="0"/>
              </a:ext>
            </a:extLst>
          </a:blip>
          <a:srcRect l="3556" r="1" b="1"/>
          <a:stretch/>
        </p:blipFill>
        <p:spPr>
          <a:xfrm>
            <a:off x="20" y="0"/>
            <a:ext cx="12191980" cy="6857990"/>
          </a:xfrm>
          <a:prstGeom prst="rect">
            <a:avLst/>
          </a:prstGeom>
        </p:spPr>
      </p:pic>
      <p:sp>
        <p:nvSpPr>
          <p:cNvPr id="41" name="Rectangle 40">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45EAE16-1885-8442-F9EA-1A2105597A32}"/>
              </a:ext>
            </a:extLst>
          </p:cNvPr>
          <p:cNvSpPr txBox="1"/>
          <p:nvPr/>
        </p:nvSpPr>
        <p:spPr>
          <a:xfrm>
            <a:off x="1104900" y="910431"/>
            <a:ext cx="4724400" cy="1466455"/>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700" b="1" u="sng">
                <a:solidFill>
                  <a:schemeClr val="accent1"/>
                </a:solidFill>
                <a:effectLst>
                  <a:outerShdw blurRad="38100" dist="38100" dir="2700000" algn="tl">
                    <a:srgbClr val="000000">
                      <a:alpha val="43137"/>
                    </a:srgbClr>
                  </a:outerShdw>
                </a:effectLst>
                <a:latin typeface="+mj-lt"/>
                <a:ea typeface="+mj-ea"/>
                <a:cs typeface="+mj-cs"/>
              </a:rPr>
              <a:t>Current Problem with the Modern Agriculture</a:t>
            </a:r>
            <a:endParaRPr lang="en-US" sz="3700" b="1" u="sng">
              <a:solidFill>
                <a:schemeClr val="accent1"/>
              </a:solidFill>
              <a:effectLst>
                <a:outerShdw blurRad="38100" dist="38100" dir="2700000" algn="tl">
                  <a:srgbClr val="000000">
                    <a:alpha val="43137"/>
                  </a:srgbClr>
                </a:outerShdw>
              </a:effectLst>
              <a:latin typeface="+mj-lt"/>
              <a:ea typeface="+mj-ea"/>
              <a:cs typeface="Calibri Light"/>
            </a:endParaRPr>
          </a:p>
        </p:txBody>
      </p:sp>
      <p:sp>
        <p:nvSpPr>
          <p:cNvPr id="20" name="TextBox 19">
            <a:extLst>
              <a:ext uri="{FF2B5EF4-FFF2-40B4-BE49-F238E27FC236}">
                <a16:creationId xmlns:a16="http://schemas.microsoft.com/office/drawing/2014/main" id="{B4E43E9D-3C77-4F09-EA0B-F8A811326C1B}"/>
              </a:ext>
            </a:extLst>
          </p:cNvPr>
          <p:cNvSpPr txBox="1"/>
          <p:nvPr/>
        </p:nvSpPr>
        <p:spPr>
          <a:xfrm>
            <a:off x="1104900" y="2492080"/>
            <a:ext cx="7753350" cy="3015849"/>
          </a:xfrm>
          <a:prstGeom prst="rect">
            <a:avLst/>
          </a:prstGeom>
        </p:spPr>
        <p:txBody>
          <a:bodyPr vert="horz" lIns="91440" tIns="45720" rIns="91440" bIns="45720" rtlCol="0" anchor="t">
            <a:noAutofit/>
          </a:bodyPr>
          <a:lstStyle/>
          <a:p>
            <a:pPr marL="342900" indent="-228600" defTabSz="914400">
              <a:lnSpc>
                <a:spcPct val="90000"/>
              </a:lnSpc>
              <a:spcAft>
                <a:spcPts val="600"/>
              </a:spcAft>
              <a:buFont typeface="Arial" panose="020B0604020202020204" pitchFamily="34" charset="0"/>
              <a:buChar char="•"/>
            </a:pPr>
            <a:r>
              <a:rPr lang="en-US" sz="1500">
                <a:solidFill>
                  <a:schemeClr val="bg1"/>
                </a:solidFill>
              </a:rPr>
              <a:t>It takes time and manpower to do all these manual process </a:t>
            </a:r>
            <a:endParaRPr lang="en-US" sz="1500">
              <a:solidFill>
                <a:schemeClr val="bg1"/>
              </a:solidFill>
              <a:cs typeface="Calibri"/>
            </a:endParaRPr>
          </a:p>
          <a:p>
            <a:pPr marL="342900" indent="-228600" defTabSz="914400">
              <a:lnSpc>
                <a:spcPct val="90000"/>
              </a:lnSpc>
              <a:spcAft>
                <a:spcPts val="600"/>
              </a:spcAft>
              <a:buFont typeface="Arial" panose="020B0604020202020204" pitchFamily="34" charset="0"/>
              <a:buChar char="•"/>
            </a:pPr>
            <a:endParaRPr lang="en-US" sz="1500">
              <a:solidFill>
                <a:schemeClr val="bg1"/>
              </a:solidFill>
              <a:cs typeface="Calibri"/>
            </a:endParaRPr>
          </a:p>
          <a:p>
            <a:pPr marL="342900" indent="-228600" defTabSz="914400">
              <a:lnSpc>
                <a:spcPct val="90000"/>
              </a:lnSpc>
              <a:spcAft>
                <a:spcPts val="600"/>
              </a:spcAft>
              <a:buFont typeface="Arial" panose="020B0604020202020204" pitchFamily="34" charset="0"/>
              <a:buChar char="•"/>
            </a:pPr>
            <a:r>
              <a:rPr lang="en-US" sz="1500">
                <a:solidFill>
                  <a:schemeClr val="bg1"/>
                </a:solidFill>
              </a:rPr>
              <a:t>Spraying of fertilizers and manure can be inaccurate which means there can be over spraying of these chemicals which can </a:t>
            </a:r>
            <a:endParaRPr lang="en-US" sz="1500">
              <a:solidFill>
                <a:schemeClr val="bg1"/>
              </a:solidFill>
              <a:cs typeface="Calibri"/>
            </a:endParaRPr>
          </a:p>
          <a:p>
            <a:pPr defTabSz="914400">
              <a:lnSpc>
                <a:spcPct val="90000"/>
              </a:lnSpc>
              <a:spcAft>
                <a:spcPts val="600"/>
              </a:spcAft>
            </a:pPr>
            <a:r>
              <a:rPr lang="en-US" sz="1500">
                <a:solidFill>
                  <a:schemeClr val="bg1"/>
                </a:solidFill>
              </a:rPr>
              <a:t>         </a:t>
            </a:r>
          </a:p>
          <a:p>
            <a:pPr marL="285750" indent="-285750" defTabSz="914400">
              <a:lnSpc>
                <a:spcPct val="90000"/>
              </a:lnSpc>
              <a:spcAft>
                <a:spcPts val="600"/>
              </a:spcAft>
              <a:buFont typeface="Arial"/>
              <a:buChar char="•"/>
            </a:pPr>
            <a:r>
              <a:rPr lang="en-US" sz="1500">
                <a:solidFill>
                  <a:schemeClr val="bg1"/>
                </a:solidFill>
              </a:rPr>
              <a:t>damage both the crops and the food quality  that can also affect the consumers.</a:t>
            </a:r>
            <a:endParaRPr lang="en-US" sz="1500">
              <a:solidFill>
                <a:schemeClr val="bg1"/>
              </a:solidFill>
              <a:cs typeface="Calibri"/>
            </a:endParaRPr>
          </a:p>
          <a:p>
            <a:pPr marL="342900" indent="-228600" defTabSz="914400">
              <a:lnSpc>
                <a:spcPct val="90000"/>
              </a:lnSpc>
              <a:spcAft>
                <a:spcPts val="600"/>
              </a:spcAft>
              <a:buFont typeface="Arial" panose="020B0604020202020204" pitchFamily="34" charset="0"/>
              <a:buChar char="•"/>
            </a:pPr>
            <a:endParaRPr lang="en-US" sz="1500">
              <a:solidFill>
                <a:schemeClr val="bg1"/>
              </a:solidFill>
              <a:cs typeface="Calibri"/>
            </a:endParaRPr>
          </a:p>
          <a:p>
            <a:pPr marL="342900" indent="-228600" defTabSz="914400">
              <a:lnSpc>
                <a:spcPct val="90000"/>
              </a:lnSpc>
              <a:spcAft>
                <a:spcPts val="600"/>
              </a:spcAft>
              <a:buFont typeface="Arial" panose="020B0604020202020204" pitchFamily="34" charset="0"/>
              <a:buChar char="•"/>
            </a:pPr>
            <a:r>
              <a:rPr lang="en-US" sz="1500">
                <a:solidFill>
                  <a:schemeClr val="bg1"/>
                </a:solidFill>
              </a:rPr>
              <a:t>Weather prediction can't be done more accurately because of the data manually collected by the farmer can be inaccurate or not enough for predicting the weather.</a:t>
            </a:r>
            <a:endParaRPr lang="en-US" sz="1500">
              <a:solidFill>
                <a:schemeClr val="bg1"/>
              </a:solidFill>
              <a:cs typeface="Calibri"/>
            </a:endParaRPr>
          </a:p>
          <a:p>
            <a:pPr marL="342900" indent="-228600" defTabSz="914400">
              <a:lnSpc>
                <a:spcPct val="90000"/>
              </a:lnSpc>
              <a:spcAft>
                <a:spcPts val="600"/>
              </a:spcAft>
              <a:buFont typeface="Arial" panose="020B0604020202020204" pitchFamily="34" charset="0"/>
              <a:buChar char="•"/>
            </a:pPr>
            <a:endParaRPr lang="en-US" sz="1500">
              <a:solidFill>
                <a:schemeClr val="bg1"/>
              </a:solidFill>
              <a:cs typeface="Calibri"/>
            </a:endParaRPr>
          </a:p>
          <a:p>
            <a:pPr marL="342900" indent="-228600" defTabSz="914400">
              <a:lnSpc>
                <a:spcPct val="90000"/>
              </a:lnSpc>
              <a:spcAft>
                <a:spcPts val="600"/>
              </a:spcAft>
              <a:buFont typeface="Arial" panose="020B0604020202020204" pitchFamily="34" charset="0"/>
              <a:buChar char="•"/>
            </a:pPr>
            <a:r>
              <a:rPr lang="en-US" sz="1500">
                <a:solidFill>
                  <a:schemeClr val="bg1"/>
                </a:solidFill>
              </a:rPr>
              <a:t>Killing of insects and plucking weeds can't be done more efficiently in manual process since manual action tends to do more mistakes.</a:t>
            </a:r>
            <a:endParaRPr lang="en-US" sz="1500">
              <a:solidFill>
                <a:schemeClr val="bg1"/>
              </a:solidFill>
              <a:cs typeface="Calibri"/>
            </a:endParaRPr>
          </a:p>
          <a:p>
            <a:pPr marL="342900" indent="-228600" defTabSz="914400">
              <a:lnSpc>
                <a:spcPct val="90000"/>
              </a:lnSpc>
              <a:spcAft>
                <a:spcPts val="600"/>
              </a:spcAft>
              <a:buFont typeface="Arial" panose="020B0604020202020204" pitchFamily="34" charset="0"/>
              <a:buChar char="•"/>
            </a:pPr>
            <a:endParaRPr lang="en-US" sz="1500">
              <a:solidFill>
                <a:schemeClr val="bg1"/>
              </a:solidFill>
              <a:cs typeface="Calibri"/>
            </a:endParaRPr>
          </a:p>
          <a:p>
            <a:pPr marL="342900" indent="-228600" defTabSz="914400">
              <a:lnSpc>
                <a:spcPct val="90000"/>
              </a:lnSpc>
              <a:spcAft>
                <a:spcPts val="600"/>
              </a:spcAft>
              <a:buFont typeface="Arial" panose="020B0604020202020204" pitchFamily="34" charset="0"/>
              <a:buChar char="•"/>
            </a:pPr>
            <a:r>
              <a:rPr lang="en-US" sz="1500">
                <a:solidFill>
                  <a:schemeClr val="bg1"/>
                </a:solidFill>
              </a:rPr>
              <a:t>These are some of the problems that can ultimately destroy the productivity and the efficiency of the crops and can affect the food quality very badly leading to some health problems to the consumers who consumes it.</a:t>
            </a:r>
            <a:endParaRPr lang="en-US" sz="1500">
              <a:solidFill>
                <a:schemeClr val="bg1"/>
              </a:solidFill>
              <a:cs typeface="Calibri"/>
            </a:endParaRPr>
          </a:p>
        </p:txBody>
      </p:sp>
      <p:sp>
        <p:nvSpPr>
          <p:cNvPr id="43" name="Rectangle 4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9656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27D593-686D-8A20-E56C-066E3B77D451}"/>
              </a:ext>
            </a:extLst>
          </p:cNvPr>
          <p:cNvSpPr>
            <a:spLocks noGrp="1"/>
          </p:cNvSpPr>
          <p:nvPr>
            <p:ph type="title"/>
          </p:nvPr>
        </p:nvSpPr>
        <p:spPr>
          <a:xfrm>
            <a:off x="767290" y="1780661"/>
            <a:ext cx="3582073" cy="1463472"/>
          </a:xfrm>
        </p:spPr>
        <p:txBody>
          <a:bodyPr anchor="t">
            <a:normAutofit/>
          </a:bodyPr>
          <a:lstStyle/>
          <a:p>
            <a:r>
              <a:rPr lang="en-US" sz="3000" b="1" u="sng">
                <a:solidFill>
                  <a:schemeClr val="accent1"/>
                </a:solidFill>
                <a:latin typeface="Calibri"/>
                <a:cs typeface="Calibri"/>
              </a:rPr>
              <a:t>CURRENT PROBLEM WITH THE AGRICULTURE </a:t>
            </a:r>
            <a:endParaRPr lang="en-IN" sz="3000" b="1" u="sng">
              <a:solidFill>
                <a:schemeClr val="bg1"/>
              </a:solidFill>
              <a:latin typeface="Calibri" panose="020F0502020204030204" pitchFamily="34" charset="0"/>
              <a:cs typeface="Calibri" panose="020F0502020204030204" pitchFamily="34" charset="0"/>
            </a:endParaRPr>
          </a:p>
        </p:txBody>
      </p:sp>
      <p:grpSp>
        <p:nvGrpSpPr>
          <p:cNvPr id="15" name="Group 1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Content Placeholder 8">
            <a:extLst>
              <a:ext uri="{FF2B5EF4-FFF2-40B4-BE49-F238E27FC236}">
                <a16:creationId xmlns:a16="http://schemas.microsoft.com/office/drawing/2014/main" id="{0CF116FC-7C92-0070-8BBA-7A8ADDECCCDF}"/>
              </a:ext>
            </a:extLst>
          </p:cNvPr>
          <p:cNvSpPr>
            <a:spLocks noGrp="1"/>
          </p:cNvSpPr>
          <p:nvPr>
            <p:ph idx="1"/>
          </p:nvPr>
        </p:nvSpPr>
        <p:spPr>
          <a:xfrm>
            <a:off x="767290" y="3383121"/>
            <a:ext cx="3582072" cy="2793251"/>
          </a:xfrm>
        </p:spPr>
        <p:txBody>
          <a:bodyPr anchor="t">
            <a:normAutofit/>
          </a:bodyPr>
          <a:lstStyle/>
          <a:p>
            <a:r>
              <a:rPr lang="en-IN" sz="1300">
                <a:solidFill>
                  <a:schemeClr val="bg1"/>
                </a:solidFill>
                <a:effectLst/>
                <a:latin typeface="Calibri" panose="020F0502020204030204" pitchFamily="34" charset="0"/>
                <a:ea typeface="Times New Roman" panose="02020603050405020304" pitchFamily="18" charset="0"/>
              </a:rPr>
              <a:t>But as each generation passes by, the number of Farmers involved in agricultural practises is declining</a:t>
            </a:r>
            <a:r>
              <a:rPr lang="en-US" sz="1300">
                <a:solidFill>
                  <a:schemeClr val="bg1"/>
                </a:solidFill>
                <a:effectLst/>
                <a:latin typeface="Calibri" panose="020F0502020204030204" pitchFamily="34" charset="0"/>
                <a:ea typeface="Times New Roman" panose="02020603050405020304" pitchFamily="18" charset="0"/>
              </a:rPr>
              <a:t>.</a:t>
            </a:r>
          </a:p>
          <a:p>
            <a:r>
              <a:rPr lang="en-IN" sz="1300">
                <a:solidFill>
                  <a:schemeClr val="bg1"/>
                </a:solidFill>
                <a:effectLst/>
                <a:latin typeface="Calibri" panose="020F0502020204030204" pitchFamily="34" charset="0"/>
                <a:ea typeface="Times New Roman" panose="02020603050405020304" pitchFamily="18" charset="0"/>
              </a:rPr>
              <a:t>If this continues, </a:t>
            </a:r>
            <a:r>
              <a:rPr lang="en-US" sz="1300">
                <a:solidFill>
                  <a:schemeClr val="bg1"/>
                </a:solidFill>
                <a:effectLst/>
                <a:latin typeface="Calibri" panose="020F0502020204030204" pitchFamily="34" charset="0"/>
                <a:cs typeface="Calibri" panose="020F0502020204030204" pitchFamily="34" charset="0"/>
              </a:rPr>
              <a:t>agriculture will not be able to meet the increasing demands of the world</a:t>
            </a:r>
            <a:r>
              <a:rPr lang="en-US" sz="1300" b="1">
                <a:solidFill>
                  <a:schemeClr val="bg1"/>
                </a:solidFill>
                <a:effectLst/>
              </a:rPr>
              <a:t>,</a:t>
            </a:r>
            <a:r>
              <a:rPr lang="en-IN" sz="1300">
                <a:solidFill>
                  <a:schemeClr val="bg1"/>
                </a:solidFill>
                <a:effectLst/>
                <a:latin typeface="Calibri" panose="020F0502020204030204" pitchFamily="34" charset="0"/>
                <a:ea typeface="Times New Roman" panose="02020603050405020304" pitchFamily="18" charset="0"/>
              </a:rPr>
              <a:t>, which may lead to starvation and modern civilization might decline. </a:t>
            </a:r>
          </a:p>
          <a:p>
            <a:r>
              <a:rPr lang="en-IN" sz="1300">
                <a:solidFill>
                  <a:schemeClr val="bg1"/>
                </a:solidFill>
                <a:effectLst/>
                <a:latin typeface="Calibri" panose="020F0502020204030204" pitchFamily="34" charset="0"/>
                <a:ea typeface="Times New Roman" panose="02020603050405020304" pitchFamily="18" charset="0"/>
              </a:rPr>
              <a:t>because of the fewer participants,  Data collected for agriculture practises might be inaccurate, and sometimes we will not be able to cover all the data. </a:t>
            </a:r>
          </a:p>
          <a:p>
            <a:r>
              <a:rPr lang="en-IN" sz="13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So, the prediction of what is going to happen next will be uncertain.</a:t>
            </a:r>
          </a:p>
          <a:p>
            <a:pPr marL="0" indent="0">
              <a:buNone/>
            </a:pPr>
            <a:endParaRPr lang="en-IN" sz="1300">
              <a:solidFill>
                <a:schemeClr val="bg1"/>
              </a:solidFill>
              <a:effectLst/>
              <a:latin typeface="Calibri" panose="020F0502020204030204" pitchFamily="34" charset="0"/>
              <a:ea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613D2821-7682-5D7C-05FD-5783BB374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652" y="1286154"/>
            <a:ext cx="6642532" cy="3707459"/>
          </a:xfrm>
          <a:prstGeom prst="rect">
            <a:avLst/>
          </a:prstGeom>
        </p:spPr>
      </p:pic>
    </p:spTree>
    <p:extLst>
      <p:ext uri="{BB962C8B-B14F-4D97-AF65-F5344CB8AC3E}">
        <p14:creationId xmlns:p14="http://schemas.microsoft.com/office/powerpoint/2010/main" val="3055334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8392CD-D856-95E0-7C94-9321CB616079}"/>
              </a:ext>
            </a:extLst>
          </p:cNvPr>
          <p:cNvSpPr txBox="1"/>
          <p:nvPr/>
        </p:nvSpPr>
        <p:spPr>
          <a:xfrm>
            <a:off x="8006085" y="1129084"/>
            <a:ext cx="3689091" cy="196015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u="sng">
                <a:latin typeface="+mj-lt"/>
                <a:ea typeface="+mj-ea"/>
                <a:cs typeface="+mj-cs"/>
              </a:rPr>
              <a:t>WORST CASE SCENARIO</a:t>
            </a:r>
          </a:p>
        </p:txBody>
      </p:sp>
      <p:pic>
        <p:nvPicPr>
          <p:cNvPr id="9" name="Content Placeholder 8">
            <a:extLst>
              <a:ext uri="{FF2B5EF4-FFF2-40B4-BE49-F238E27FC236}">
                <a16:creationId xmlns:a16="http://schemas.microsoft.com/office/drawing/2014/main" id="{456F6BFA-99A7-FD94-8060-1F283837B4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623" r="6688"/>
          <a:stretch/>
        </p:blipFill>
        <p:spPr>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p:spPr>
      </p:pic>
      <p:sp>
        <p:nvSpPr>
          <p:cNvPr id="16" name="TextBox 15">
            <a:extLst>
              <a:ext uri="{FF2B5EF4-FFF2-40B4-BE49-F238E27FC236}">
                <a16:creationId xmlns:a16="http://schemas.microsoft.com/office/drawing/2014/main" id="{37B1E63D-B369-35F4-6DE6-27A4713FDEC6}"/>
              </a:ext>
            </a:extLst>
          </p:cNvPr>
          <p:cNvSpPr txBox="1"/>
          <p:nvPr/>
        </p:nvSpPr>
        <p:spPr>
          <a:xfrm>
            <a:off x="8006085" y="3236181"/>
            <a:ext cx="3689091" cy="2195515"/>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400">
                <a:effectLst>
                  <a:outerShdw blurRad="38100" dist="38100" dir="2700000" algn="tl">
                    <a:srgbClr val="000000">
                      <a:alpha val="43137"/>
                    </a:srgbClr>
                  </a:outerShdw>
                </a:effectLst>
              </a:rPr>
              <a:t>Have you ever thought about a world without agriculture?</a:t>
            </a:r>
          </a:p>
        </p:txBody>
      </p:sp>
    </p:spTree>
    <p:extLst>
      <p:ext uri="{BB962C8B-B14F-4D97-AF65-F5344CB8AC3E}">
        <p14:creationId xmlns:p14="http://schemas.microsoft.com/office/powerpoint/2010/main" val="3753637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A37145-0E28-168F-5002-E94B715FF48B}"/>
              </a:ext>
            </a:extLst>
          </p:cNvPr>
          <p:cNvSpPr txBox="1"/>
          <p:nvPr/>
        </p:nvSpPr>
        <p:spPr>
          <a:xfrm>
            <a:off x="838201" y="365125"/>
            <a:ext cx="6646665" cy="180730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a:solidFill>
                  <a:schemeClr val="accent1"/>
                </a:solidFill>
                <a:effectLst>
                  <a:outerShdw blurRad="38100" dist="38100" dir="2700000" algn="tl">
                    <a:srgbClr val="000000">
                      <a:alpha val="43137"/>
                    </a:srgbClr>
                  </a:outerShdw>
                </a:effectLst>
                <a:latin typeface="+mj-lt"/>
                <a:ea typeface="+mj-ea"/>
                <a:cs typeface="+mj-cs"/>
              </a:rPr>
              <a:t>Solution: </a:t>
            </a:r>
            <a:r>
              <a:rPr lang="en-US" sz="4400" u="sng">
                <a:solidFill>
                  <a:schemeClr val="accent1"/>
                </a:solidFill>
                <a:effectLst>
                  <a:outerShdw blurRad="38100" dist="38100" dir="2700000" algn="tl">
                    <a:srgbClr val="000000">
                      <a:alpha val="43137"/>
                    </a:srgbClr>
                  </a:outerShdw>
                </a:effectLst>
                <a:latin typeface="+mj-lt"/>
                <a:ea typeface="+mj-ea"/>
                <a:cs typeface="+mj-cs"/>
              </a:rPr>
              <a:t>Agriculture-Drone</a:t>
            </a:r>
            <a:endParaRPr lang="en-US" sz="4400" u="sng">
              <a:solidFill>
                <a:schemeClr val="accent1"/>
              </a:solidFill>
              <a:effectLst>
                <a:outerShdw blurRad="38100" dist="38100" dir="2700000" algn="tl">
                  <a:srgbClr val="000000">
                    <a:alpha val="43137"/>
                  </a:srgbClr>
                </a:outerShdw>
              </a:effectLst>
              <a:latin typeface="+mj-lt"/>
              <a:ea typeface="+mj-ea"/>
              <a:cs typeface="Calibri Light"/>
            </a:endParaRPr>
          </a:p>
        </p:txBody>
      </p:sp>
      <p:sp>
        <p:nvSpPr>
          <p:cNvPr id="14" name="Content Placeholder 13">
            <a:extLst>
              <a:ext uri="{FF2B5EF4-FFF2-40B4-BE49-F238E27FC236}">
                <a16:creationId xmlns:a16="http://schemas.microsoft.com/office/drawing/2014/main" id="{8532F283-81A5-C203-224A-3D1F9BF173E0}"/>
              </a:ext>
            </a:extLst>
          </p:cNvPr>
          <p:cNvSpPr>
            <a:spLocks noGrp="1"/>
          </p:cNvSpPr>
          <p:nvPr>
            <p:ph idx="1"/>
          </p:nvPr>
        </p:nvSpPr>
        <p:spPr>
          <a:xfrm>
            <a:off x="838200" y="2333297"/>
            <a:ext cx="4619621" cy="3843666"/>
          </a:xfrm>
        </p:spPr>
        <p:txBody>
          <a:bodyPr vert="horz" lIns="91440" tIns="45720" rIns="91440" bIns="45720" rtlCol="0">
            <a:normAutofit/>
          </a:bodyPr>
          <a:lstStyle/>
          <a:p>
            <a:pPr marL="342900" lvl="0"/>
            <a:r>
              <a:rPr lang="en-US" sz="1100" b="1" u="sng">
                <a:effectLst>
                  <a:outerShdw blurRad="38100" dist="38100" dir="2700000" algn="tl">
                    <a:srgbClr val="000000">
                      <a:alpha val="43137"/>
                    </a:srgbClr>
                  </a:outerShdw>
                </a:effectLst>
              </a:rPr>
              <a:t>Soil and Field Analysis</a:t>
            </a:r>
            <a:r>
              <a:rPr lang="en-US" sz="1100" b="1">
                <a:effectLst/>
              </a:rPr>
              <a:t>: </a:t>
            </a:r>
            <a:r>
              <a:rPr lang="en-US" sz="1100">
                <a:effectLst/>
              </a:rPr>
              <a:t>Agricultural drones can be used for soil and field analysis for field planning and also uses sensors to measure soil erosion, soil conditions, soil nutrients, soil fertility etc.</a:t>
            </a:r>
          </a:p>
          <a:p>
            <a:pPr marL="342900" lvl="0"/>
            <a:r>
              <a:rPr lang="en-US" sz="1100" b="1" u="sng">
                <a:effectLst>
                  <a:outerShdw blurRad="38100" dist="38100" dir="2700000" algn="tl">
                    <a:srgbClr val="000000">
                      <a:alpha val="43137"/>
                    </a:srgbClr>
                  </a:outerShdw>
                </a:effectLst>
              </a:rPr>
              <a:t>Crop Monitoring</a:t>
            </a:r>
            <a:r>
              <a:rPr lang="en-US" sz="1100" b="1">
                <a:effectLst/>
              </a:rPr>
              <a:t>: </a:t>
            </a:r>
            <a:r>
              <a:rPr lang="en-US" sz="1100">
                <a:effectLst/>
              </a:rPr>
              <a:t>Monitoring crops from seeding to harvesting, Tracking the impact of weather conditions and inspecting for insect infestation can be done with the help of blockchain and also it will help with seasonal crops. Crop surveillance helps in understanding and planning for the next farming season.</a:t>
            </a:r>
          </a:p>
          <a:p>
            <a:pPr marL="342900" lvl="0"/>
            <a:r>
              <a:rPr lang="en-US" sz="1100" b="1" u="sng">
                <a:effectLst>
                  <a:outerShdw blurRad="38100" dist="38100" dir="2700000" algn="tl">
                    <a:srgbClr val="000000">
                      <a:alpha val="43137"/>
                    </a:srgbClr>
                  </a:outerShdw>
                </a:effectLst>
              </a:rPr>
              <a:t>Plantation</a:t>
            </a:r>
            <a:r>
              <a:rPr lang="en-US" sz="1100" b="1">
                <a:effectLst/>
              </a:rPr>
              <a:t>: </a:t>
            </a:r>
            <a:r>
              <a:rPr lang="en-US" sz="1100">
                <a:effectLst/>
              </a:rPr>
              <a:t>Drones can be used for planting crops instead of using human help.</a:t>
            </a:r>
          </a:p>
          <a:p>
            <a:pPr marL="342900" lvl="0"/>
            <a:r>
              <a:rPr lang="en-US" sz="1100" b="1" u="sng">
                <a:effectLst>
                  <a:outerShdw blurRad="38100" dist="38100" dir="2700000" algn="tl">
                    <a:srgbClr val="000000">
                      <a:alpha val="43137"/>
                    </a:srgbClr>
                  </a:outerShdw>
                </a:effectLst>
              </a:rPr>
              <a:t>Crop Spraying</a:t>
            </a:r>
            <a:r>
              <a:rPr lang="en-US" sz="1100" b="1">
                <a:effectLst/>
              </a:rPr>
              <a:t>: </a:t>
            </a:r>
            <a:r>
              <a:rPr lang="en-US" sz="1100">
                <a:effectLst/>
              </a:rPr>
              <a:t>These drones can also spray chemicals because they have reservoirs that can be filled with fertilizer and insecticides for spraying on crops in time.</a:t>
            </a:r>
          </a:p>
          <a:p>
            <a:pPr marL="342900" lvl="0"/>
            <a:r>
              <a:rPr lang="en-US" sz="1100" b="1" u="sng">
                <a:effectLst>
                  <a:outerShdw blurRad="38100" dist="38100" dir="2700000" algn="tl">
                    <a:srgbClr val="000000">
                      <a:alpha val="43137"/>
                    </a:srgbClr>
                  </a:outerShdw>
                </a:effectLst>
              </a:rPr>
              <a:t>Check Crop Health</a:t>
            </a:r>
            <a:r>
              <a:rPr lang="en-US" sz="1100" b="1">
                <a:effectLst/>
              </a:rPr>
              <a:t>: </a:t>
            </a:r>
            <a:r>
              <a:rPr lang="en-US" sz="1100">
                <a:effectLst/>
              </a:rPr>
              <a:t>Constant survey are required to track the soil health and the crop that has been planted. It can be done by human for days but with the help of drone, it can be completed in few hours.</a:t>
            </a:r>
          </a:p>
          <a:p>
            <a:pPr marL="342900" lvl="0">
              <a:spcAft>
                <a:spcPts val="800"/>
              </a:spcAft>
            </a:pPr>
            <a:r>
              <a:rPr lang="en-US" sz="1100" b="1" u="sng">
                <a:effectLst>
                  <a:outerShdw blurRad="38100" dist="38100" dir="2700000" algn="tl">
                    <a:srgbClr val="000000">
                      <a:alpha val="43137"/>
                    </a:srgbClr>
                  </a:outerShdw>
                </a:effectLst>
              </a:rPr>
              <a:t>Security</a:t>
            </a:r>
            <a:r>
              <a:rPr lang="en-US" sz="1100" b="1">
                <a:effectLst/>
              </a:rPr>
              <a:t>: </a:t>
            </a:r>
            <a:r>
              <a:rPr lang="en-US" sz="1100">
                <a:effectLst/>
              </a:rPr>
              <a:t>The data collected from the drone can be securely stored and monitored. The communication between the drones and the ground station server (GSS) are done more securely.</a:t>
            </a:r>
          </a:p>
        </p:txBody>
      </p:sp>
      <p:pic>
        <p:nvPicPr>
          <p:cNvPr id="2" name="Picture 2" descr="A picture containing diagram&#10;&#10;Description automatically generated">
            <a:extLst>
              <a:ext uri="{FF2B5EF4-FFF2-40B4-BE49-F238E27FC236}">
                <a16:creationId xmlns:a16="http://schemas.microsoft.com/office/drawing/2014/main" id="{2C10FAD3-C0CB-AC94-393E-7FBDFC1ACD61}"/>
              </a:ext>
            </a:extLst>
          </p:cNvPr>
          <p:cNvPicPr>
            <a:picLocks noChangeAspect="1"/>
          </p:cNvPicPr>
          <p:nvPr/>
        </p:nvPicPr>
        <p:blipFill rotWithShape="1">
          <a:blip r:embed="rId2"/>
          <a:srcRect l="18691" r="3240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9276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48D2A60D-5F36-DAE3-6EBF-2216D5D83CA5}"/>
              </a:ext>
            </a:extLst>
          </p:cNvPr>
          <p:cNvPicPr>
            <a:picLocks noGrp="1" noChangeAspect="1"/>
          </p:cNvPicPr>
          <p:nvPr>
            <p:ph idx="1"/>
          </p:nvPr>
        </p:nvPicPr>
        <p:blipFill rotWithShape="1">
          <a:blip r:embed="rId2"/>
          <a:srcRect l="7718" t="5785" r="25294" b="-1"/>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199D9E7-1978-159F-BD84-EECD5917AA51}"/>
              </a:ext>
            </a:extLst>
          </p:cNvPr>
          <p:cNvSpPr txBox="1"/>
          <p:nvPr/>
        </p:nvSpPr>
        <p:spPr>
          <a:xfrm>
            <a:off x="371094" y="1161288"/>
            <a:ext cx="3438144" cy="112471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b="1" u="sng">
                <a:solidFill>
                  <a:schemeClr val="accent1"/>
                </a:solidFill>
                <a:effectLst>
                  <a:outerShdw blurRad="38100" dist="38100" dir="2700000" algn="tl">
                    <a:srgbClr val="000000">
                      <a:alpha val="43137"/>
                    </a:srgbClr>
                  </a:outerShdw>
                </a:effectLst>
                <a:latin typeface="+mj-lt"/>
                <a:ea typeface="+mj-ea"/>
                <a:cs typeface="+mj-cs"/>
              </a:rPr>
              <a:t>Problems of Drones without Blockchain</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8C09D8A-586B-AE93-BF84-AD94924ABB51}"/>
              </a:ext>
            </a:extLst>
          </p:cNvPr>
          <p:cNvSpPr txBox="1"/>
          <p:nvPr/>
        </p:nvSpPr>
        <p:spPr>
          <a:xfrm>
            <a:off x="371094" y="2718054"/>
            <a:ext cx="3933711" cy="3207258"/>
          </a:xfrm>
          <a:prstGeom prst="rect">
            <a:avLst/>
          </a:prstGeom>
        </p:spPr>
        <p:txBody>
          <a:bodyPr vert="horz" lIns="91440" tIns="45720" rIns="91440" bIns="45720" rtlCol="0" anchor="t">
            <a:normAutofit/>
          </a:bodyPr>
          <a:lstStyle/>
          <a:p>
            <a:pPr defTabSz="914400">
              <a:lnSpc>
                <a:spcPct val="90000"/>
              </a:lnSpc>
              <a:spcAft>
                <a:spcPts val="600"/>
              </a:spcAft>
            </a:pPr>
            <a:r>
              <a:rPr lang="en-US" sz="1700">
                <a:effectLst>
                  <a:outerShdw blurRad="38100" dist="38100" dir="2700000" algn="tl">
                    <a:srgbClr val="000000">
                      <a:alpha val="43137"/>
                    </a:srgbClr>
                  </a:outerShdw>
                </a:effectLst>
              </a:rPr>
              <a:t>      There is a danger that the information will be used improperly and that it will be transferred illegally. The Drone can be easily hacked since the communication between the drone and the ground station can be insecure which leads the data to be leaked to the anonymous third party.</a:t>
            </a:r>
            <a:endParaRPr lang="en-US"/>
          </a:p>
        </p:txBody>
      </p:sp>
    </p:spTree>
    <p:extLst>
      <p:ext uri="{BB962C8B-B14F-4D97-AF65-F5344CB8AC3E}">
        <p14:creationId xmlns:p14="http://schemas.microsoft.com/office/powerpoint/2010/main" val="329611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191AC6-F90E-5A26-548E-281EA91AC760}"/>
              </a:ext>
            </a:extLst>
          </p:cNvPr>
          <p:cNvSpPr>
            <a:spLocks noGrp="1"/>
          </p:cNvSpPr>
          <p:nvPr>
            <p:ph type="title"/>
          </p:nvPr>
        </p:nvSpPr>
        <p:spPr>
          <a:xfrm>
            <a:off x="541318" y="345810"/>
            <a:ext cx="5407548" cy="1345355"/>
          </a:xfrm>
        </p:spPr>
        <p:txBody>
          <a:bodyPr vert="horz" lIns="91440" tIns="45720" rIns="91440" bIns="45720" rtlCol="0" anchor="ctr">
            <a:normAutofit/>
          </a:bodyPr>
          <a:lstStyle/>
          <a:p>
            <a:r>
              <a:rPr lang="en-US" b="1" kern="1200">
                <a:solidFill>
                  <a:schemeClr val="accent1"/>
                </a:solidFill>
                <a:latin typeface="+mj-lt"/>
                <a:ea typeface="+mj-ea"/>
                <a:cs typeface="+mj-cs"/>
              </a:rPr>
              <a:t>Drone With Blockchain</a:t>
            </a:r>
          </a:p>
        </p:txBody>
      </p:sp>
      <p:sp>
        <p:nvSpPr>
          <p:cNvPr id="7" name="TextBox 6">
            <a:extLst>
              <a:ext uri="{FF2B5EF4-FFF2-40B4-BE49-F238E27FC236}">
                <a16:creationId xmlns:a16="http://schemas.microsoft.com/office/drawing/2014/main" id="{111CC6EC-212D-C67F-363B-7CD7C012C7D4}"/>
              </a:ext>
            </a:extLst>
          </p:cNvPr>
          <p:cNvSpPr txBox="1"/>
          <p:nvPr/>
        </p:nvSpPr>
        <p:spPr>
          <a:xfrm>
            <a:off x="838201" y="1825625"/>
            <a:ext cx="5092194" cy="43513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90000"/>
              </a:lnSpc>
              <a:spcAft>
                <a:spcPts val="600"/>
              </a:spcAft>
              <a:buFont typeface="Arial" panose="020B0604020202020204" pitchFamily="34" charset="0"/>
              <a:buChar char="•"/>
            </a:pPr>
            <a:r>
              <a:rPr lang="en-US" sz="1500"/>
              <a:t>By introducing Blockchain technology in agriculture. that can provide real-time information about the crop status or livestock movement, so that decision on cultural operations and management is made efficiently and precisely. </a:t>
            </a:r>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r>
              <a:rPr lang="en-US" sz="1500"/>
              <a:t>Here, the main motive is to provide automation as a service. That is, input data for the condition of the crops, weather data, and data for precise spraying of the pesticides and insecticides are collected and stored in the Blockchain </a:t>
            </a:r>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r>
              <a:rPr lang="en-US" sz="1500"/>
              <a:t> This not only improves the accuracy of data collection, which is for weather prediction, crop condition, and precise spraying, but can also ultimately improve the productivity and efficiency of food and other agricultural products exported. </a:t>
            </a:r>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endParaRPr lang="en-US" sz="1500"/>
          </a:p>
          <a:p>
            <a:pPr marL="285750" indent="-228600" defTabSz="914400">
              <a:lnSpc>
                <a:spcPct val="90000"/>
              </a:lnSpc>
              <a:spcAft>
                <a:spcPts val="600"/>
              </a:spcAft>
              <a:buFont typeface="Arial" panose="020B0604020202020204" pitchFamily="34" charset="0"/>
              <a:buChar char="•"/>
            </a:pPr>
            <a:endParaRPr lang="en-US" sz="1500"/>
          </a:p>
        </p:txBody>
      </p:sp>
      <p:sp>
        <p:nvSpPr>
          <p:cNvPr id="15"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40B7BE6D-A964-2208-8E72-89114FDD92AE}"/>
              </a:ext>
            </a:extLst>
          </p:cNvPr>
          <p:cNvPicPr>
            <a:picLocks noChangeAspect="1"/>
          </p:cNvPicPr>
          <p:nvPr/>
        </p:nvPicPr>
        <p:blipFill rotWithShape="1">
          <a:blip r:embed="rId2"/>
          <a:srcRect l="37218" r="13858"/>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5">
            <a:extLst>
              <a:ext uri="{FF2B5EF4-FFF2-40B4-BE49-F238E27FC236}">
                <a16:creationId xmlns:a16="http://schemas.microsoft.com/office/drawing/2014/main" id="{6C667DD5-CF36-8408-237A-506B46B2CFD4}"/>
              </a:ext>
            </a:extLst>
          </p:cNvPr>
          <p:cNvPicPr>
            <a:picLocks noGrp="1" noChangeAspect="1"/>
          </p:cNvPicPr>
          <p:nvPr>
            <p:ph idx="1"/>
          </p:nvPr>
        </p:nvPicPr>
        <p:blipFill rotWithShape="1">
          <a:blip r:embed="rId3"/>
          <a:srcRect l="14250" r="7892" b="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3225393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45</TotalTime>
  <Words>976</Words>
  <Application>Microsoft Office PowerPoint</Application>
  <PresentationFormat>Widescreen</PresentationFormat>
  <Paragraphs>63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Nova</vt:lpstr>
      <vt:lpstr>Calibri</vt:lpstr>
      <vt:lpstr>Calibri Light</vt:lpstr>
      <vt:lpstr>Times New Roman</vt:lpstr>
      <vt:lpstr>Office Theme</vt:lpstr>
      <vt:lpstr>Agriculture- Drone  (SecureDrone coin)</vt:lpstr>
      <vt:lpstr>Introduction</vt:lpstr>
      <vt:lpstr>PowerPoint Presentation</vt:lpstr>
      <vt:lpstr>PowerPoint Presentation</vt:lpstr>
      <vt:lpstr>CURRENT PROBLEM WITH THE AGRICULTURE </vt:lpstr>
      <vt:lpstr>PowerPoint Presentation</vt:lpstr>
      <vt:lpstr>PowerPoint Presentation</vt:lpstr>
      <vt:lpstr>PowerPoint Presentation</vt:lpstr>
      <vt:lpstr>Drone With Blockchain</vt:lpstr>
      <vt:lpstr>Drone Registration</vt:lpstr>
      <vt:lpstr>SOLUTION ARCHITECTURE</vt:lpstr>
      <vt:lpstr>APPLICATION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Saurav Sarkar</dc:creator>
  <cp:lastModifiedBy>Saurav Sarkar</cp:lastModifiedBy>
  <cp:revision>6</cp:revision>
  <dcterms:created xsi:type="dcterms:W3CDTF">2022-09-19T15:42:19Z</dcterms:created>
  <dcterms:modified xsi:type="dcterms:W3CDTF">2022-09-21T06:59:35Z</dcterms:modified>
</cp:coreProperties>
</file>